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58" r:id="rId3"/>
    <p:sldId id="260" r:id="rId4"/>
    <p:sldId id="273" r:id="rId5"/>
    <p:sldId id="275" r:id="rId6"/>
    <p:sldId id="263" r:id="rId7"/>
    <p:sldId id="267" r:id="rId8"/>
    <p:sldId id="265" r:id="rId9"/>
    <p:sldId id="270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7186B1-7390-4532-9974-05C74458600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AE37B5-E2ED-4C66-910A-E6024810FB49}">
      <dgm:prSet phldrT="[Текст]" custT="1"/>
      <dgm:spPr/>
      <dgm:t>
        <a:bodyPr/>
        <a:lstStyle/>
        <a:p>
          <a:pPr algn="l"/>
          <a:endParaRPr lang="kk-KZ" sz="1800" dirty="0" smtClean="0">
            <a:latin typeface="Times New Roman" pitchFamily="18" charset="0"/>
            <a:cs typeface="Times New Roman" pitchFamily="18" charset="0"/>
          </a:endParaRPr>
        </a:p>
        <a:p>
          <a:pPr algn="l"/>
          <a:endParaRPr lang="kk-KZ" sz="1800" dirty="0" smtClean="0">
            <a:latin typeface="Times New Roman" pitchFamily="18" charset="0"/>
            <a:cs typeface="Times New Roman" pitchFamily="18" charset="0"/>
          </a:endParaRPr>
        </a:p>
        <a:p>
          <a:pPr algn="l"/>
          <a:endParaRPr lang="kk-KZ" sz="1800" dirty="0" smtClean="0">
            <a:latin typeface="Times New Roman" pitchFamily="18" charset="0"/>
            <a:cs typeface="Times New Roman" pitchFamily="18" charset="0"/>
          </a:endParaRPr>
        </a:p>
        <a:p>
          <a:pPr algn="l"/>
          <a:endParaRPr lang="kk-KZ" sz="1800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kk-KZ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Системны</a:t>
          </a:r>
          <a:r>
            <a: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е</a:t>
          </a:r>
          <a:r>
            <a:rPr lang="kk-KZ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проблемы в сфере здравоохранения</a:t>
          </a:r>
          <a:r>
            <a:rPr lang="kk-KZ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endParaRPr lang="ru-RU" sz="1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F35B855A-7DE6-416E-A846-BEE52E12743A}" type="parTrans" cxnId="{751638F8-2724-46CC-878B-9C0180D7C9E4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FBCD9A3-9520-4151-8AAC-79F3C36B0CDD}" type="sibTrans" cxnId="{751638F8-2724-46CC-878B-9C0180D7C9E4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D5D8370-4803-4EE6-8FF5-08EDBEC11022}">
      <dgm:prSet phldrT="[Текст]" custT="1"/>
      <dgm:spPr/>
      <dgm:t>
        <a:bodyPr/>
        <a:lstStyle/>
        <a:p>
          <a:pPr algn="just"/>
          <a:r>
            <a:rPr lang="kk-KZ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Недостаточная эффективность реализации программных документов</a:t>
          </a:r>
          <a:endParaRPr lang="ru-RU" sz="18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17086531-D5BD-48EB-9DA4-4D15D3FCD20E}" type="parTrans" cxnId="{F3A59509-EC18-4643-91A7-DDDEAED2A1B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793D7A6A-34B8-4896-A65C-7EB299C3171A}" type="sibTrans" cxnId="{F3A59509-EC18-4643-91A7-DDDEAED2A1B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8216F846-282D-4441-A281-F9764F2BE58F}">
      <dgm:prSet phldrT="[Текст]" custT="1"/>
      <dgm:spPr/>
      <dgm:t>
        <a:bodyPr/>
        <a:lstStyle/>
        <a:p>
          <a:pPr algn="just"/>
          <a:r>
            <a:rPr lang="kk-KZ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Недостаточно  эффективные подходы к организации, планированию и проведению скрининговых исследований</a:t>
          </a:r>
          <a:endParaRPr lang="ru-RU" sz="18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B59BC7D8-5048-4E40-82AE-7893AE97AE09}" type="parTrans" cxnId="{6C596B99-CFA3-46D3-AF9D-EAAFE5A647A6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F28EB45-0AE2-4B76-9577-AC396B8A7C3C}" type="sibTrans" cxnId="{6C596B99-CFA3-46D3-AF9D-EAAFE5A647A6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AD634E7-3525-4EBD-BB51-643F2DDE6B77}">
      <dgm:prSet phldrT="[Текст]" custT="1"/>
      <dgm:spPr/>
      <dgm:t>
        <a:bodyPr/>
        <a:lstStyle/>
        <a:p>
          <a:pPr algn="just"/>
          <a:r>
            <a:rPr lang="ru-RU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Несоблюдение принципа обоснованности - определение размеров бюджетных расходов в соответствии с нормативными правовыми актами и другими документами, определяющими их необходимость</a:t>
          </a:r>
          <a:endParaRPr lang="ru-RU" sz="18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F893A68E-048C-44E9-B35D-21941903599A}" type="parTrans" cxnId="{B9A6F5F5-D986-467C-8465-D120C7D45A6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BAE9A2D1-CDB0-4ED5-BC50-E2D7F4F8CAD6}" type="sibTrans" cxnId="{B9A6F5F5-D986-467C-8465-D120C7D45A6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93C8432-8182-4301-B95A-801CCBF5EFCC}">
      <dgm:prSet phldrT="[Текст]" custT="1"/>
      <dgm:spPr/>
      <dgm:t>
        <a:bodyPr/>
        <a:lstStyle/>
        <a:p>
          <a:pPr algn="just"/>
          <a:r>
            <a:rPr lang="kk-KZ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Системные недостатки возмещения затрат медицинских организаций</a:t>
          </a:r>
          <a:endParaRPr lang="ru-RU" sz="18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8607B8D5-B273-48C3-9017-604F17C89DAE}" type="parTrans" cxnId="{E6EB0E15-CA02-405A-AFAD-8A60A700D0B6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CCA5456F-8CD7-420C-9B99-D0528EA1422D}" type="sibTrans" cxnId="{E6EB0E15-CA02-405A-AFAD-8A60A700D0B6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9CDD303-8F72-4223-B09B-4C34DA188DF4}">
      <dgm:prSet phldrT="[Текст]" custT="1"/>
      <dgm:spPr/>
      <dgm:t>
        <a:bodyPr/>
        <a:lstStyle/>
        <a:p>
          <a:pPr algn="just"/>
          <a:r>
            <a:rPr lang="kk-KZ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Управление лекарственными запасами и лекарственное обеспечение неэффективны </a:t>
          </a:r>
          <a:endParaRPr lang="ru-RU" sz="18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4083C5EB-2CC9-46BC-AFB4-17BBA7FF6607}" type="parTrans" cxnId="{1803BCDB-FD8C-49B7-9B4F-3E89B013294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EF9CD3C-3F43-4373-93E7-D03524F1A13F}" type="sibTrans" cxnId="{1803BCDB-FD8C-49B7-9B4F-3E89B013294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BDC5DF8-A5CE-42C4-BD8B-0BCA530A4CD0}">
      <dgm:prSet phldrT="[Текст]" custT="1"/>
      <dgm:spPr/>
      <dgm:t>
        <a:bodyPr/>
        <a:lstStyle/>
        <a:p>
          <a:pPr algn="just"/>
          <a:r>
            <a:rPr lang="ru-RU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Длительные простои медоборудования влияют на качество оказываемых медицинских услуг</a:t>
          </a:r>
          <a:endParaRPr lang="ru-RU" sz="18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B8A01F59-B85F-433F-8D2B-8634073E9703}" type="parTrans" cxnId="{F9173719-AFF4-4361-BD1B-63725309EC3F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4135E0D-5B83-419C-BE84-21143B4227BE}" type="sibTrans" cxnId="{F9173719-AFF4-4361-BD1B-63725309EC3F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C699CFFD-E401-493B-822B-1F3AE95D51D6}">
      <dgm:prSet phldrT="[Текст]" custT="1"/>
      <dgm:spPr/>
      <dgm:t>
        <a:bodyPr/>
        <a:lstStyle/>
        <a:p>
          <a:pPr algn="just"/>
          <a:r>
            <a:rPr lang="kk-KZ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Низкий уровень финансовой дисциплины медицинских организаций</a:t>
          </a:r>
          <a:endParaRPr lang="ru-RU" sz="18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1D6D7CA9-6698-4DDE-BFAE-83EE26F7E0C0}" type="parTrans" cxnId="{FB4AAAF6-A3C3-408A-9DA4-FB270711B1E2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D0CD62C-7479-4646-8591-17B39CFB9D2F}" type="sibTrans" cxnId="{FB4AAAF6-A3C3-408A-9DA4-FB270711B1E2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67D964E-F360-4D8C-86D0-7FD12262BCAA}" type="pres">
      <dgm:prSet presAssocID="{B97186B1-7390-4532-9974-05C74458600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400B8F5-3CB4-4F78-9613-2BC9FD62FC1D}" type="pres">
      <dgm:prSet presAssocID="{A8AE37B5-E2ED-4C66-910A-E6024810FB49}" presName="thickLine" presStyleLbl="alignNode1" presStyleIdx="0" presStyleCnt="1"/>
      <dgm:spPr/>
    </dgm:pt>
    <dgm:pt modelId="{6CF94377-DF4F-4ED9-9056-0486A6A83B83}" type="pres">
      <dgm:prSet presAssocID="{A8AE37B5-E2ED-4C66-910A-E6024810FB49}" presName="horz1" presStyleCnt="0"/>
      <dgm:spPr/>
    </dgm:pt>
    <dgm:pt modelId="{3F807CD3-268F-41ED-80A2-91F1C75918DB}" type="pres">
      <dgm:prSet presAssocID="{A8AE37B5-E2ED-4C66-910A-E6024810FB49}" presName="tx1" presStyleLbl="revTx" presStyleIdx="0" presStyleCnt="8" custScaleX="150355"/>
      <dgm:spPr/>
      <dgm:t>
        <a:bodyPr/>
        <a:lstStyle/>
        <a:p>
          <a:endParaRPr lang="ru-RU"/>
        </a:p>
      </dgm:t>
    </dgm:pt>
    <dgm:pt modelId="{6E22E801-9D01-4E3D-B245-DD94FD6544B7}" type="pres">
      <dgm:prSet presAssocID="{A8AE37B5-E2ED-4C66-910A-E6024810FB49}" presName="vert1" presStyleCnt="0"/>
      <dgm:spPr/>
    </dgm:pt>
    <dgm:pt modelId="{F61DA259-1454-413E-AA11-BCBAD25ADD2F}" type="pres">
      <dgm:prSet presAssocID="{AD5D8370-4803-4EE6-8FF5-08EDBEC11022}" presName="vertSpace2a" presStyleCnt="0"/>
      <dgm:spPr/>
    </dgm:pt>
    <dgm:pt modelId="{6EAF0790-DADB-48E4-B2A2-4206616D9A59}" type="pres">
      <dgm:prSet presAssocID="{AD5D8370-4803-4EE6-8FF5-08EDBEC11022}" presName="horz2" presStyleCnt="0"/>
      <dgm:spPr/>
    </dgm:pt>
    <dgm:pt modelId="{01377805-2901-4D59-B230-9D681C26AC9A}" type="pres">
      <dgm:prSet presAssocID="{AD5D8370-4803-4EE6-8FF5-08EDBEC11022}" presName="horzSpace2" presStyleCnt="0"/>
      <dgm:spPr/>
    </dgm:pt>
    <dgm:pt modelId="{8C3CBD5D-1E5B-4B88-8260-1F0D324F7214}" type="pres">
      <dgm:prSet presAssocID="{AD5D8370-4803-4EE6-8FF5-08EDBEC11022}" presName="tx2" presStyleLbl="revTx" presStyleIdx="1" presStyleCnt="8"/>
      <dgm:spPr/>
      <dgm:t>
        <a:bodyPr/>
        <a:lstStyle/>
        <a:p>
          <a:endParaRPr lang="ru-RU"/>
        </a:p>
      </dgm:t>
    </dgm:pt>
    <dgm:pt modelId="{F599AC12-CA53-4397-AA54-B84E30180DF3}" type="pres">
      <dgm:prSet presAssocID="{AD5D8370-4803-4EE6-8FF5-08EDBEC11022}" presName="vert2" presStyleCnt="0"/>
      <dgm:spPr/>
    </dgm:pt>
    <dgm:pt modelId="{9169A5A4-E488-4CAD-9A26-03B2BBEA1B90}" type="pres">
      <dgm:prSet presAssocID="{AD5D8370-4803-4EE6-8FF5-08EDBEC11022}" presName="thinLine2b" presStyleLbl="callout" presStyleIdx="0" presStyleCnt="7"/>
      <dgm:spPr/>
    </dgm:pt>
    <dgm:pt modelId="{96056534-F42F-45F8-A7A5-FB33C9D65E65}" type="pres">
      <dgm:prSet presAssocID="{AD5D8370-4803-4EE6-8FF5-08EDBEC11022}" presName="vertSpace2b" presStyleCnt="0"/>
      <dgm:spPr/>
    </dgm:pt>
    <dgm:pt modelId="{2EC79EAE-15E3-4F85-9B85-F3DA19B0478B}" type="pres">
      <dgm:prSet presAssocID="{8216F846-282D-4441-A281-F9764F2BE58F}" presName="horz2" presStyleCnt="0"/>
      <dgm:spPr/>
    </dgm:pt>
    <dgm:pt modelId="{B296167E-A51B-40BE-A326-5C62E7077831}" type="pres">
      <dgm:prSet presAssocID="{8216F846-282D-4441-A281-F9764F2BE58F}" presName="horzSpace2" presStyleCnt="0"/>
      <dgm:spPr/>
    </dgm:pt>
    <dgm:pt modelId="{C6E3D378-8A13-4FA6-86B5-C4D911A71403}" type="pres">
      <dgm:prSet presAssocID="{8216F846-282D-4441-A281-F9764F2BE58F}" presName="tx2" presStyleLbl="revTx" presStyleIdx="2" presStyleCnt="8"/>
      <dgm:spPr/>
      <dgm:t>
        <a:bodyPr/>
        <a:lstStyle/>
        <a:p>
          <a:endParaRPr lang="ru-RU"/>
        </a:p>
      </dgm:t>
    </dgm:pt>
    <dgm:pt modelId="{84BACA56-58D7-454C-9D06-16E21F45A006}" type="pres">
      <dgm:prSet presAssocID="{8216F846-282D-4441-A281-F9764F2BE58F}" presName="vert2" presStyleCnt="0"/>
      <dgm:spPr/>
    </dgm:pt>
    <dgm:pt modelId="{075F8EF0-2C03-427C-B29F-6D936B595821}" type="pres">
      <dgm:prSet presAssocID="{8216F846-282D-4441-A281-F9764F2BE58F}" presName="thinLine2b" presStyleLbl="callout" presStyleIdx="1" presStyleCnt="7"/>
      <dgm:spPr/>
    </dgm:pt>
    <dgm:pt modelId="{15AA46B6-0E26-40A1-86CE-D5FC04D1AEC2}" type="pres">
      <dgm:prSet presAssocID="{8216F846-282D-4441-A281-F9764F2BE58F}" presName="vertSpace2b" presStyleCnt="0"/>
      <dgm:spPr/>
    </dgm:pt>
    <dgm:pt modelId="{83E8C76F-DD0C-4DB0-86A1-2315F8BC5F7B}" type="pres">
      <dgm:prSet presAssocID="{9AD634E7-3525-4EBD-BB51-643F2DDE6B77}" presName="horz2" presStyleCnt="0"/>
      <dgm:spPr/>
    </dgm:pt>
    <dgm:pt modelId="{BABAEF26-FE03-48E7-8968-3FE4D5FFA72D}" type="pres">
      <dgm:prSet presAssocID="{9AD634E7-3525-4EBD-BB51-643F2DDE6B77}" presName="horzSpace2" presStyleCnt="0"/>
      <dgm:spPr/>
    </dgm:pt>
    <dgm:pt modelId="{97623471-ABD7-429C-9B2C-6B6B893A3AFC}" type="pres">
      <dgm:prSet presAssocID="{9AD634E7-3525-4EBD-BB51-643F2DDE6B77}" presName="tx2" presStyleLbl="revTx" presStyleIdx="3" presStyleCnt="8" custScaleY="175480"/>
      <dgm:spPr/>
      <dgm:t>
        <a:bodyPr/>
        <a:lstStyle/>
        <a:p>
          <a:endParaRPr lang="ru-RU"/>
        </a:p>
      </dgm:t>
    </dgm:pt>
    <dgm:pt modelId="{1650AC92-7DBA-4F90-BE88-DD8E8B52DC44}" type="pres">
      <dgm:prSet presAssocID="{9AD634E7-3525-4EBD-BB51-643F2DDE6B77}" presName="vert2" presStyleCnt="0"/>
      <dgm:spPr/>
    </dgm:pt>
    <dgm:pt modelId="{B4B43BA7-AD49-49E3-A1DC-E17ADD67B3ED}" type="pres">
      <dgm:prSet presAssocID="{9AD634E7-3525-4EBD-BB51-643F2DDE6B77}" presName="thinLine2b" presStyleLbl="callout" presStyleIdx="2" presStyleCnt="7"/>
      <dgm:spPr/>
    </dgm:pt>
    <dgm:pt modelId="{253C75F4-EE26-4409-841F-1CE15856A7F7}" type="pres">
      <dgm:prSet presAssocID="{9AD634E7-3525-4EBD-BB51-643F2DDE6B77}" presName="vertSpace2b" presStyleCnt="0"/>
      <dgm:spPr/>
    </dgm:pt>
    <dgm:pt modelId="{988D05BB-7BD2-4267-A359-F8FE64E3F5B6}" type="pres">
      <dgm:prSet presAssocID="{D93C8432-8182-4301-B95A-801CCBF5EFCC}" presName="horz2" presStyleCnt="0"/>
      <dgm:spPr/>
    </dgm:pt>
    <dgm:pt modelId="{B3BDA26B-5543-48EB-A40C-320478442647}" type="pres">
      <dgm:prSet presAssocID="{D93C8432-8182-4301-B95A-801CCBF5EFCC}" presName="horzSpace2" presStyleCnt="0"/>
      <dgm:spPr/>
    </dgm:pt>
    <dgm:pt modelId="{7C3BA34E-CCA5-44B9-9AED-3E1E222D9A37}" type="pres">
      <dgm:prSet presAssocID="{D93C8432-8182-4301-B95A-801CCBF5EFCC}" presName="tx2" presStyleLbl="revTx" presStyleIdx="4" presStyleCnt="8" custLinFactNeighborX="-142" custLinFactNeighborY="2175"/>
      <dgm:spPr/>
      <dgm:t>
        <a:bodyPr/>
        <a:lstStyle/>
        <a:p>
          <a:endParaRPr lang="ru-RU"/>
        </a:p>
      </dgm:t>
    </dgm:pt>
    <dgm:pt modelId="{D7913C98-F291-49A9-AA5E-E5E27A784323}" type="pres">
      <dgm:prSet presAssocID="{D93C8432-8182-4301-B95A-801CCBF5EFCC}" presName="vert2" presStyleCnt="0"/>
      <dgm:spPr/>
    </dgm:pt>
    <dgm:pt modelId="{E140E552-03BD-45B0-ADED-55BDDEE61C8B}" type="pres">
      <dgm:prSet presAssocID="{D93C8432-8182-4301-B95A-801CCBF5EFCC}" presName="thinLine2b" presStyleLbl="callout" presStyleIdx="3" presStyleCnt="7"/>
      <dgm:spPr/>
    </dgm:pt>
    <dgm:pt modelId="{ED5F1F18-D925-482B-A090-52C533370782}" type="pres">
      <dgm:prSet presAssocID="{D93C8432-8182-4301-B95A-801CCBF5EFCC}" presName="vertSpace2b" presStyleCnt="0"/>
      <dgm:spPr/>
    </dgm:pt>
    <dgm:pt modelId="{177E2A37-6457-4D7A-B6B0-1AC31F819226}" type="pres">
      <dgm:prSet presAssocID="{99CDD303-8F72-4223-B09B-4C34DA188DF4}" presName="horz2" presStyleCnt="0"/>
      <dgm:spPr/>
    </dgm:pt>
    <dgm:pt modelId="{DA522E5B-0188-4FCF-B939-FC762766D98F}" type="pres">
      <dgm:prSet presAssocID="{99CDD303-8F72-4223-B09B-4C34DA188DF4}" presName="horzSpace2" presStyleCnt="0"/>
      <dgm:spPr/>
    </dgm:pt>
    <dgm:pt modelId="{A417DEB9-6A55-4457-B199-FB56B4DA5CAC}" type="pres">
      <dgm:prSet presAssocID="{99CDD303-8F72-4223-B09B-4C34DA188DF4}" presName="tx2" presStyleLbl="revTx" presStyleIdx="5" presStyleCnt="8"/>
      <dgm:spPr/>
      <dgm:t>
        <a:bodyPr/>
        <a:lstStyle/>
        <a:p>
          <a:endParaRPr lang="ru-RU"/>
        </a:p>
      </dgm:t>
    </dgm:pt>
    <dgm:pt modelId="{4EA4A952-B207-4ED8-B244-05062585E83A}" type="pres">
      <dgm:prSet presAssocID="{99CDD303-8F72-4223-B09B-4C34DA188DF4}" presName="vert2" presStyleCnt="0"/>
      <dgm:spPr/>
    </dgm:pt>
    <dgm:pt modelId="{91C1A702-630C-445C-9F78-2F369C3D3E5F}" type="pres">
      <dgm:prSet presAssocID="{99CDD303-8F72-4223-B09B-4C34DA188DF4}" presName="thinLine2b" presStyleLbl="callout" presStyleIdx="4" presStyleCnt="7"/>
      <dgm:spPr/>
    </dgm:pt>
    <dgm:pt modelId="{C4EA2B96-B6E1-4F85-AAF4-19E9378CED36}" type="pres">
      <dgm:prSet presAssocID="{99CDD303-8F72-4223-B09B-4C34DA188DF4}" presName="vertSpace2b" presStyleCnt="0"/>
      <dgm:spPr/>
    </dgm:pt>
    <dgm:pt modelId="{C76B199F-7821-4CA3-94BA-6BF496BB5CA8}" type="pres">
      <dgm:prSet presAssocID="{0BDC5DF8-A5CE-42C4-BD8B-0BCA530A4CD0}" presName="horz2" presStyleCnt="0"/>
      <dgm:spPr/>
    </dgm:pt>
    <dgm:pt modelId="{7A63FFE3-6A7A-45F2-A5D2-5DFBBCD0AABD}" type="pres">
      <dgm:prSet presAssocID="{0BDC5DF8-A5CE-42C4-BD8B-0BCA530A4CD0}" presName="horzSpace2" presStyleCnt="0"/>
      <dgm:spPr/>
    </dgm:pt>
    <dgm:pt modelId="{85FF25C9-CF69-484E-B210-BA240F690A79}" type="pres">
      <dgm:prSet presAssocID="{0BDC5DF8-A5CE-42C4-BD8B-0BCA530A4CD0}" presName="tx2" presStyleLbl="revTx" presStyleIdx="6" presStyleCnt="8"/>
      <dgm:spPr/>
      <dgm:t>
        <a:bodyPr/>
        <a:lstStyle/>
        <a:p>
          <a:endParaRPr lang="ru-RU"/>
        </a:p>
      </dgm:t>
    </dgm:pt>
    <dgm:pt modelId="{EAEC4F77-1EF2-42D8-B1BC-7C0DF01F7505}" type="pres">
      <dgm:prSet presAssocID="{0BDC5DF8-A5CE-42C4-BD8B-0BCA530A4CD0}" presName="vert2" presStyleCnt="0"/>
      <dgm:spPr/>
    </dgm:pt>
    <dgm:pt modelId="{3E03DEC0-C836-446E-888F-9A9DC9590EE2}" type="pres">
      <dgm:prSet presAssocID="{0BDC5DF8-A5CE-42C4-BD8B-0BCA530A4CD0}" presName="thinLine2b" presStyleLbl="callout" presStyleIdx="5" presStyleCnt="7"/>
      <dgm:spPr/>
    </dgm:pt>
    <dgm:pt modelId="{AB34CB28-C3F0-4DB3-A26E-C3BCE0C052FF}" type="pres">
      <dgm:prSet presAssocID="{0BDC5DF8-A5CE-42C4-BD8B-0BCA530A4CD0}" presName="vertSpace2b" presStyleCnt="0"/>
      <dgm:spPr/>
    </dgm:pt>
    <dgm:pt modelId="{293BF9B9-07A2-42A8-8A6B-11C18BB56EBC}" type="pres">
      <dgm:prSet presAssocID="{C699CFFD-E401-493B-822B-1F3AE95D51D6}" presName="horz2" presStyleCnt="0"/>
      <dgm:spPr/>
    </dgm:pt>
    <dgm:pt modelId="{383A6A66-3255-4E1B-B3E2-47CBB92C4D97}" type="pres">
      <dgm:prSet presAssocID="{C699CFFD-E401-493B-822B-1F3AE95D51D6}" presName="horzSpace2" presStyleCnt="0"/>
      <dgm:spPr/>
    </dgm:pt>
    <dgm:pt modelId="{87236ACE-CC7B-4552-A407-2C6B10DAB7FB}" type="pres">
      <dgm:prSet presAssocID="{C699CFFD-E401-493B-822B-1F3AE95D51D6}" presName="tx2" presStyleLbl="revTx" presStyleIdx="7" presStyleCnt="8"/>
      <dgm:spPr/>
      <dgm:t>
        <a:bodyPr/>
        <a:lstStyle/>
        <a:p>
          <a:endParaRPr lang="ru-RU"/>
        </a:p>
      </dgm:t>
    </dgm:pt>
    <dgm:pt modelId="{D17100CE-111C-42B7-8843-F917E8283284}" type="pres">
      <dgm:prSet presAssocID="{C699CFFD-E401-493B-822B-1F3AE95D51D6}" presName="vert2" presStyleCnt="0"/>
      <dgm:spPr/>
    </dgm:pt>
    <dgm:pt modelId="{CC78E2DE-3810-4E21-885B-7F57DC2FEE6F}" type="pres">
      <dgm:prSet presAssocID="{C699CFFD-E401-493B-822B-1F3AE95D51D6}" presName="thinLine2b" presStyleLbl="callout" presStyleIdx="6" presStyleCnt="7"/>
      <dgm:spPr/>
    </dgm:pt>
    <dgm:pt modelId="{7C1F7BE3-9149-4AE5-AEB8-3DB942B54DFF}" type="pres">
      <dgm:prSet presAssocID="{C699CFFD-E401-493B-822B-1F3AE95D51D6}" presName="vertSpace2b" presStyleCnt="0"/>
      <dgm:spPr/>
    </dgm:pt>
  </dgm:ptLst>
  <dgm:cxnLst>
    <dgm:cxn modelId="{9AB12C9D-801D-4338-944F-1E29904F87A1}" type="presOf" srcId="{C699CFFD-E401-493B-822B-1F3AE95D51D6}" destId="{87236ACE-CC7B-4552-A407-2C6B10DAB7FB}" srcOrd="0" destOrd="0" presId="urn:microsoft.com/office/officeart/2008/layout/LinedList"/>
    <dgm:cxn modelId="{6C596B99-CFA3-46D3-AF9D-EAAFE5A647A6}" srcId="{A8AE37B5-E2ED-4C66-910A-E6024810FB49}" destId="{8216F846-282D-4441-A281-F9764F2BE58F}" srcOrd="1" destOrd="0" parTransId="{B59BC7D8-5048-4E40-82AE-7893AE97AE09}" sibTransId="{AF28EB45-0AE2-4B76-9577-AC396B8A7C3C}"/>
    <dgm:cxn modelId="{F3D18D1C-F8F5-43BB-B1AB-E9884646D607}" type="presOf" srcId="{9AD634E7-3525-4EBD-BB51-643F2DDE6B77}" destId="{97623471-ABD7-429C-9B2C-6B6B893A3AFC}" srcOrd="0" destOrd="0" presId="urn:microsoft.com/office/officeart/2008/layout/LinedList"/>
    <dgm:cxn modelId="{751638F8-2724-46CC-878B-9C0180D7C9E4}" srcId="{B97186B1-7390-4532-9974-05C744586001}" destId="{A8AE37B5-E2ED-4C66-910A-E6024810FB49}" srcOrd="0" destOrd="0" parTransId="{F35B855A-7DE6-416E-A846-BEE52E12743A}" sibTransId="{FFBCD9A3-9520-4151-8AAC-79F3C36B0CDD}"/>
    <dgm:cxn modelId="{85DDEBBF-F964-47F6-82D8-4DFC5E007051}" type="presOf" srcId="{A8AE37B5-E2ED-4C66-910A-E6024810FB49}" destId="{3F807CD3-268F-41ED-80A2-91F1C75918DB}" srcOrd="0" destOrd="0" presId="urn:microsoft.com/office/officeart/2008/layout/LinedList"/>
    <dgm:cxn modelId="{1803BCDB-FD8C-49B7-9B4F-3E89B0132945}" srcId="{A8AE37B5-E2ED-4C66-910A-E6024810FB49}" destId="{99CDD303-8F72-4223-B09B-4C34DA188DF4}" srcOrd="4" destOrd="0" parTransId="{4083C5EB-2CC9-46BC-AFB4-17BBA7FF6607}" sibTransId="{DEF9CD3C-3F43-4373-93E7-D03524F1A13F}"/>
    <dgm:cxn modelId="{FB4AAAF6-A3C3-408A-9DA4-FB270711B1E2}" srcId="{A8AE37B5-E2ED-4C66-910A-E6024810FB49}" destId="{C699CFFD-E401-493B-822B-1F3AE95D51D6}" srcOrd="6" destOrd="0" parTransId="{1D6D7CA9-6698-4DDE-BFAE-83EE26F7E0C0}" sibTransId="{FD0CD62C-7479-4646-8591-17B39CFB9D2F}"/>
    <dgm:cxn modelId="{B9A6F5F5-D986-467C-8465-D120C7D45A61}" srcId="{A8AE37B5-E2ED-4C66-910A-E6024810FB49}" destId="{9AD634E7-3525-4EBD-BB51-643F2DDE6B77}" srcOrd="2" destOrd="0" parTransId="{F893A68E-048C-44E9-B35D-21941903599A}" sibTransId="{BAE9A2D1-CDB0-4ED5-BC50-E2D7F4F8CAD6}"/>
    <dgm:cxn modelId="{BC7A5BCD-B27C-46F2-9E11-630155DD5BA1}" type="presOf" srcId="{B97186B1-7390-4532-9974-05C744586001}" destId="{D67D964E-F360-4D8C-86D0-7FD12262BCAA}" srcOrd="0" destOrd="0" presId="urn:microsoft.com/office/officeart/2008/layout/LinedList"/>
    <dgm:cxn modelId="{769B77B8-922E-4AF4-ACD2-44F3CE0C0D27}" type="presOf" srcId="{0BDC5DF8-A5CE-42C4-BD8B-0BCA530A4CD0}" destId="{85FF25C9-CF69-484E-B210-BA240F690A79}" srcOrd="0" destOrd="0" presId="urn:microsoft.com/office/officeart/2008/layout/LinedList"/>
    <dgm:cxn modelId="{677FA963-011C-491F-8EAE-E7D34B39C4F6}" type="presOf" srcId="{D93C8432-8182-4301-B95A-801CCBF5EFCC}" destId="{7C3BA34E-CCA5-44B9-9AED-3E1E222D9A37}" srcOrd="0" destOrd="0" presId="urn:microsoft.com/office/officeart/2008/layout/LinedList"/>
    <dgm:cxn modelId="{F9173719-AFF4-4361-BD1B-63725309EC3F}" srcId="{A8AE37B5-E2ED-4C66-910A-E6024810FB49}" destId="{0BDC5DF8-A5CE-42C4-BD8B-0BCA530A4CD0}" srcOrd="5" destOrd="0" parTransId="{B8A01F59-B85F-433F-8D2B-8634073E9703}" sibTransId="{F4135E0D-5B83-419C-BE84-21143B4227BE}"/>
    <dgm:cxn modelId="{E6EB0E15-CA02-405A-AFAD-8A60A700D0B6}" srcId="{A8AE37B5-E2ED-4C66-910A-E6024810FB49}" destId="{D93C8432-8182-4301-B95A-801CCBF5EFCC}" srcOrd="3" destOrd="0" parTransId="{8607B8D5-B273-48C3-9017-604F17C89DAE}" sibTransId="{CCA5456F-8CD7-420C-9B99-D0528EA1422D}"/>
    <dgm:cxn modelId="{7B8C90FF-0116-4B6E-87B8-45D7B37F4F32}" type="presOf" srcId="{99CDD303-8F72-4223-B09B-4C34DA188DF4}" destId="{A417DEB9-6A55-4457-B199-FB56B4DA5CAC}" srcOrd="0" destOrd="0" presId="urn:microsoft.com/office/officeart/2008/layout/LinedList"/>
    <dgm:cxn modelId="{F3A59509-EC18-4643-91A7-DDDEAED2A1BD}" srcId="{A8AE37B5-E2ED-4C66-910A-E6024810FB49}" destId="{AD5D8370-4803-4EE6-8FF5-08EDBEC11022}" srcOrd="0" destOrd="0" parTransId="{17086531-D5BD-48EB-9DA4-4D15D3FCD20E}" sibTransId="{793D7A6A-34B8-4896-A65C-7EB299C3171A}"/>
    <dgm:cxn modelId="{73B9D34C-F7DE-421C-B55B-2962663159F9}" type="presOf" srcId="{8216F846-282D-4441-A281-F9764F2BE58F}" destId="{C6E3D378-8A13-4FA6-86B5-C4D911A71403}" srcOrd="0" destOrd="0" presId="urn:microsoft.com/office/officeart/2008/layout/LinedList"/>
    <dgm:cxn modelId="{415112B6-FAF5-49DA-AECA-1BA0AFBB069C}" type="presOf" srcId="{AD5D8370-4803-4EE6-8FF5-08EDBEC11022}" destId="{8C3CBD5D-1E5B-4B88-8260-1F0D324F7214}" srcOrd="0" destOrd="0" presId="urn:microsoft.com/office/officeart/2008/layout/LinedList"/>
    <dgm:cxn modelId="{E8F2C8BC-ADAC-4E29-AAEF-4B071C42FCDD}" type="presParOf" srcId="{D67D964E-F360-4D8C-86D0-7FD12262BCAA}" destId="{7400B8F5-3CB4-4F78-9613-2BC9FD62FC1D}" srcOrd="0" destOrd="0" presId="urn:microsoft.com/office/officeart/2008/layout/LinedList"/>
    <dgm:cxn modelId="{4F3967B7-0803-48D8-ADD8-0189188999C7}" type="presParOf" srcId="{D67D964E-F360-4D8C-86D0-7FD12262BCAA}" destId="{6CF94377-DF4F-4ED9-9056-0486A6A83B83}" srcOrd="1" destOrd="0" presId="urn:microsoft.com/office/officeart/2008/layout/LinedList"/>
    <dgm:cxn modelId="{92E8A619-04FE-460F-AE89-267ACB519679}" type="presParOf" srcId="{6CF94377-DF4F-4ED9-9056-0486A6A83B83}" destId="{3F807CD3-268F-41ED-80A2-91F1C75918DB}" srcOrd="0" destOrd="0" presId="urn:microsoft.com/office/officeart/2008/layout/LinedList"/>
    <dgm:cxn modelId="{D424AB31-52FB-4388-87AB-D8BDC18DE0DA}" type="presParOf" srcId="{6CF94377-DF4F-4ED9-9056-0486A6A83B83}" destId="{6E22E801-9D01-4E3D-B245-DD94FD6544B7}" srcOrd="1" destOrd="0" presId="urn:microsoft.com/office/officeart/2008/layout/LinedList"/>
    <dgm:cxn modelId="{0507A53C-2FFD-4655-9AB1-1C571F0EDB82}" type="presParOf" srcId="{6E22E801-9D01-4E3D-B245-DD94FD6544B7}" destId="{F61DA259-1454-413E-AA11-BCBAD25ADD2F}" srcOrd="0" destOrd="0" presId="urn:microsoft.com/office/officeart/2008/layout/LinedList"/>
    <dgm:cxn modelId="{4A71C856-F43F-4AF5-9A34-6BF0CAD54A3E}" type="presParOf" srcId="{6E22E801-9D01-4E3D-B245-DD94FD6544B7}" destId="{6EAF0790-DADB-48E4-B2A2-4206616D9A59}" srcOrd="1" destOrd="0" presId="urn:microsoft.com/office/officeart/2008/layout/LinedList"/>
    <dgm:cxn modelId="{ABC8B4D1-CEA5-4DD1-A109-7106DFD8E034}" type="presParOf" srcId="{6EAF0790-DADB-48E4-B2A2-4206616D9A59}" destId="{01377805-2901-4D59-B230-9D681C26AC9A}" srcOrd="0" destOrd="0" presId="urn:microsoft.com/office/officeart/2008/layout/LinedList"/>
    <dgm:cxn modelId="{2164FD29-5C7A-4294-9F23-5844FA185E11}" type="presParOf" srcId="{6EAF0790-DADB-48E4-B2A2-4206616D9A59}" destId="{8C3CBD5D-1E5B-4B88-8260-1F0D324F7214}" srcOrd="1" destOrd="0" presId="urn:microsoft.com/office/officeart/2008/layout/LinedList"/>
    <dgm:cxn modelId="{FED49AB5-84B1-4E43-9754-B0F88A6D2252}" type="presParOf" srcId="{6EAF0790-DADB-48E4-B2A2-4206616D9A59}" destId="{F599AC12-CA53-4397-AA54-B84E30180DF3}" srcOrd="2" destOrd="0" presId="urn:microsoft.com/office/officeart/2008/layout/LinedList"/>
    <dgm:cxn modelId="{5E3B2FB3-0D51-4540-81CF-E23B1ECC519A}" type="presParOf" srcId="{6E22E801-9D01-4E3D-B245-DD94FD6544B7}" destId="{9169A5A4-E488-4CAD-9A26-03B2BBEA1B90}" srcOrd="2" destOrd="0" presId="urn:microsoft.com/office/officeart/2008/layout/LinedList"/>
    <dgm:cxn modelId="{615D0548-129C-4C3B-A95E-E504B3804799}" type="presParOf" srcId="{6E22E801-9D01-4E3D-B245-DD94FD6544B7}" destId="{96056534-F42F-45F8-A7A5-FB33C9D65E65}" srcOrd="3" destOrd="0" presId="urn:microsoft.com/office/officeart/2008/layout/LinedList"/>
    <dgm:cxn modelId="{2B4CC0D5-3664-4772-AB3C-3036211EEAB5}" type="presParOf" srcId="{6E22E801-9D01-4E3D-B245-DD94FD6544B7}" destId="{2EC79EAE-15E3-4F85-9B85-F3DA19B0478B}" srcOrd="4" destOrd="0" presId="urn:microsoft.com/office/officeart/2008/layout/LinedList"/>
    <dgm:cxn modelId="{BC65AD71-9EC5-4A05-80EC-F90EE15596A2}" type="presParOf" srcId="{2EC79EAE-15E3-4F85-9B85-F3DA19B0478B}" destId="{B296167E-A51B-40BE-A326-5C62E7077831}" srcOrd="0" destOrd="0" presId="urn:microsoft.com/office/officeart/2008/layout/LinedList"/>
    <dgm:cxn modelId="{20BA22D1-02DE-4FBD-B33B-E99E0AC6645C}" type="presParOf" srcId="{2EC79EAE-15E3-4F85-9B85-F3DA19B0478B}" destId="{C6E3D378-8A13-4FA6-86B5-C4D911A71403}" srcOrd="1" destOrd="0" presId="urn:microsoft.com/office/officeart/2008/layout/LinedList"/>
    <dgm:cxn modelId="{5E8223E3-CC75-426A-B9BB-51E82A6C3E3C}" type="presParOf" srcId="{2EC79EAE-15E3-4F85-9B85-F3DA19B0478B}" destId="{84BACA56-58D7-454C-9D06-16E21F45A006}" srcOrd="2" destOrd="0" presId="urn:microsoft.com/office/officeart/2008/layout/LinedList"/>
    <dgm:cxn modelId="{7F318C48-59D8-48A3-8937-08E55134D98A}" type="presParOf" srcId="{6E22E801-9D01-4E3D-B245-DD94FD6544B7}" destId="{075F8EF0-2C03-427C-B29F-6D936B595821}" srcOrd="5" destOrd="0" presId="urn:microsoft.com/office/officeart/2008/layout/LinedList"/>
    <dgm:cxn modelId="{79DF00B7-03AD-4D53-8B58-7F01665BBB17}" type="presParOf" srcId="{6E22E801-9D01-4E3D-B245-DD94FD6544B7}" destId="{15AA46B6-0E26-40A1-86CE-D5FC04D1AEC2}" srcOrd="6" destOrd="0" presId="urn:microsoft.com/office/officeart/2008/layout/LinedList"/>
    <dgm:cxn modelId="{231E8ECC-7DCE-45BC-B4D5-FDC94D5D0CBA}" type="presParOf" srcId="{6E22E801-9D01-4E3D-B245-DD94FD6544B7}" destId="{83E8C76F-DD0C-4DB0-86A1-2315F8BC5F7B}" srcOrd="7" destOrd="0" presId="urn:microsoft.com/office/officeart/2008/layout/LinedList"/>
    <dgm:cxn modelId="{2F52D614-ED57-4B21-8FBC-9AFC0153112C}" type="presParOf" srcId="{83E8C76F-DD0C-4DB0-86A1-2315F8BC5F7B}" destId="{BABAEF26-FE03-48E7-8968-3FE4D5FFA72D}" srcOrd="0" destOrd="0" presId="urn:microsoft.com/office/officeart/2008/layout/LinedList"/>
    <dgm:cxn modelId="{F049E3B4-9904-4A89-946B-0832A6DEF95E}" type="presParOf" srcId="{83E8C76F-DD0C-4DB0-86A1-2315F8BC5F7B}" destId="{97623471-ABD7-429C-9B2C-6B6B893A3AFC}" srcOrd="1" destOrd="0" presId="urn:microsoft.com/office/officeart/2008/layout/LinedList"/>
    <dgm:cxn modelId="{FC93ED1C-907E-411F-A89C-A90A93EE8288}" type="presParOf" srcId="{83E8C76F-DD0C-4DB0-86A1-2315F8BC5F7B}" destId="{1650AC92-7DBA-4F90-BE88-DD8E8B52DC44}" srcOrd="2" destOrd="0" presId="urn:microsoft.com/office/officeart/2008/layout/LinedList"/>
    <dgm:cxn modelId="{1930E62B-5295-49A2-A9BF-936ECA2DBAAC}" type="presParOf" srcId="{6E22E801-9D01-4E3D-B245-DD94FD6544B7}" destId="{B4B43BA7-AD49-49E3-A1DC-E17ADD67B3ED}" srcOrd="8" destOrd="0" presId="urn:microsoft.com/office/officeart/2008/layout/LinedList"/>
    <dgm:cxn modelId="{9DEF378D-E5BC-450D-8D1D-14093A493524}" type="presParOf" srcId="{6E22E801-9D01-4E3D-B245-DD94FD6544B7}" destId="{253C75F4-EE26-4409-841F-1CE15856A7F7}" srcOrd="9" destOrd="0" presId="urn:microsoft.com/office/officeart/2008/layout/LinedList"/>
    <dgm:cxn modelId="{8D9E13F0-9766-4A1F-879D-441AFB453043}" type="presParOf" srcId="{6E22E801-9D01-4E3D-B245-DD94FD6544B7}" destId="{988D05BB-7BD2-4267-A359-F8FE64E3F5B6}" srcOrd="10" destOrd="0" presId="urn:microsoft.com/office/officeart/2008/layout/LinedList"/>
    <dgm:cxn modelId="{7041B3B1-7B44-4EE7-906A-09EC29A43A1A}" type="presParOf" srcId="{988D05BB-7BD2-4267-A359-F8FE64E3F5B6}" destId="{B3BDA26B-5543-48EB-A40C-320478442647}" srcOrd="0" destOrd="0" presId="urn:microsoft.com/office/officeart/2008/layout/LinedList"/>
    <dgm:cxn modelId="{B81F5F35-9E95-40FA-91BD-775F4F184980}" type="presParOf" srcId="{988D05BB-7BD2-4267-A359-F8FE64E3F5B6}" destId="{7C3BA34E-CCA5-44B9-9AED-3E1E222D9A37}" srcOrd="1" destOrd="0" presId="urn:microsoft.com/office/officeart/2008/layout/LinedList"/>
    <dgm:cxn modelId="{8BC32EBB-91DF-437A-A257-7909C30D1564}" type="presParOf" srcId="{988D05BB-7BD2-4267-A359-F8FE64E3F5B6}" destId="{D7913C98-F291-49A9-AA5E-E5E27A784323}" srcOrd="2" destOrd="0" presId="urn:microsoft.com/office/officeart/2008/layout/LinedList"/>
    <dgm:cxn modelId="{FA26B83A-2111-4B74-8D10-2C131DCB8BFF}" type="presParOf" srcId="{6E22E801-9D01-4E3D-B245-DD94FD6544B7}" destId="{E140E552-03BD-45B0-ADED-55BDDEE61C8B}" srcOrd="11" destOrd="0" presId="urn:microsoft.com/office/officeart/2008/layout/LinedList"/>
    <dgm:cxn modelId="{536F85D8-964E-4D5C-9A5E-6FCF20453DCA}" type="presParOf" srcId="{6E22E801-9D01-4E3D-B245-DD94FD6544B7}" destId="{ED5F1F18-D925-482B-A090-52C533370782}" srcOrd="12" destOrd="0" presId="urn:microsoft.com/office/officeart/2008/layout/LinedList"/>
    <dgm:cxn modelId="{745E0A69-46B7-4A54-97A2-C30B2AAD53ED}" type="presParOf" srcId="{6E22E801-9D01-4E3D-B245-DD94FD6544B7}" destId="{177E2A37-6457-4D7A-B6B0-1AC31F819226}" srcOrd="13" destOrd="0" presId="urn:microsoft.com/office/officeart/2008/layout/LinedList"/>
    <dgm:cxn modelId="{3058F999-7018-4BD3-A91C-21257D7194D9}" type="presParOf" srcId="{177E2A37-6457-4D7A-B6B0-1AC31F819226}" destId="{DA522E5B-0188-4FCF-B939-FC762766D98F}" srcOrd="0" destOrd="0" presId="urn:microsoft.com/office/officeart/2008/layout/LinedList"/>
    <dgm:cxn modelId="{A1204EC4-3C64-4EDC-B3C2-BD22417E0B1A}" type="presParOf" srcId="{177E2A37-6457-4D7A-B6B0-1AC31F819226}" destId="{A417DEB9-6A55-4457-B199-FB56B4DA5CAC}" srcOrd="1" destOrd="0" presId="urn:microsoft.com/office/officeart/2008/layout/LinedList"/>
    <dgm:cxn modelId="{D47F3D38-A14A-40A7-B674-1DB73AEFC908}" type="presParOf" srcId="{177E2A37-6457-4D7A-B6B0-1AC31F819226}" destId="{4EA4A952-B207-4ED8-B244-05062585E83A}" srcOrd="2" destOrd="0" presId="urn:microsoft.com/office/officeart/2008/layout/LinedList"/>
    <dgm:cxn modelId="{ACBB7764-0E0A-4DE4-972C-B2018893B294}" type="presParOf" srcId="{6E22E801-9D01-4E3D-B245-DD94FD6544B7}" destId="{91C1A702-630C-445C-9F78-2F369C3D3E5F}" srcOrd="14" destOrd="0" presId="urn:microsoft.com/office/officeart/2008/layout/LinedList"/>
    <dgm:cxn modelId="{16E62AA3-8FD6-440D-B1BA-1C5BCA31A954}" type="presParOf" srcId="{6E22E801-9D01-4E3D-B245-DD94FD6544B7}" destId="{C4EA2B96-B6E1-4F85-AAF4-19E9378CED36}" srcOrd="15" destOrd="0" presId="urn:microsoft.com/office/officeart/2008/layout/LinedList"/>
    <dgm:cxn modelId="{482D5E27-7EB6-469D-A8C8-9B877527C9B8}" type="presParOf" srcId="{6E22E801-9D01-4E3D-B245-DD94FD6544B7}" destId="{C76B199F-7821-4CA3-94BA-6BF496BB5CA8}" srcOrd="16" destOrd="0" presId="urn:microsoft.com/office/officeart/2008/layout/LinedList"/>
    <dgm:cxn modelId="{94C90503-96E4-4AE3-A87C-D145F65A79E6}" type="presParOf" srcId="{C76B199F-7821-4CA3-94BA-6BF496BB5CA8}" destId="{7A63FFE3-6A7A-45F2-A5D2-5DFBBCD0AABD}" srcOrd="0" destOrd="0" presId="urn:microsoft.com/office/officeart/2008/layout/LinedList"/>
    <dgm:cxn modelId="{6CDB259F-97C8-4FEA-B15D-03E4976B6176}" type="presParOf" srcId="{C76B199F-7821-4CA3-94BA-6BF496BB5CA8}" destId="{85FF25C9-CF69-484E-B210-BA240F690A79}" srcOrd="1" destOrd="0" presId="urn:microsoft.com/office/officeart/2008/layout/LinedList"/>
    <dgm:cxn modelId="{74F8C132-81BE-4EF3-8577-28727B75F208}" type="presParOf" srcId="{C76B199F-7821-4CA3-94BA-6BF496BB5CA8}" destId="{EAEC4F77-1EF2-42D8-B1BC-7C0DF01F7505}" srcOrd="2" destOrd="0" presId="urn:microsoft.com/office/officeart/2008/layout/LinedList"/>
    <dgm:cxn modelId="{0A6A3AB6-A7A4-4603-A810-2C21895C118C}" type="presParOf" srcId="{6E22E801-9D01-4E3D-B245-DD94FD6544B7}" destId="{3E03DEC0-C836-446E-888F-9A9DC9590EE2}" srcOrd="17" destOrd="0" presId="urn:microsoft.com/office/officeart/2008/layout/LinedList"/>
    <dgm:cxn modelId="{128010DA-4869-4CA2-BD5C-139B5C48ACF6}" type="presParOf" srcId="{6E22E801-9D01-4E3D-B245-DD94FD6544B7}" destId="{AB34CB28-C3F0-4DB3-A26E-C3BCE0C052FF}" srcOrd="18" destOrd="0" presId="urn:microsoft.com/office/officeart/2008/layout/LinedList"/>
    <dgm:cxn modelId="{A2B2911B-DD15-4389-A1FF-28FB07A39C8A}" type="presParOf" srcId="{6E22E801-9D01-4E3D-B245-DD94FD6544B7}" destId="{293BF9B9-07A2-42A8-8A6B-11C18BB56EBC}" srcOrd="19" destOrd="0" presId="urn:microsoft.com/office/officeart/2008/layout/LinedList"/>
    <dgm:cxn modelId="{28804D68-C076-4FE9-A4FF-FEE95A5ECBE4}" type="presParOf" srcId="{293BF9B9-07A2-42A8-8A6B-11C18BB56EBC}" destId="{383A6A66-3255-4E1B-B3E2-47CBB92C4D97}" srcOrd="0" destOrd="0" presId="urn:microsoft.com/office/officeart/2008/layout/LinedList"/>
    <dgm:cxn modelId="{37FE5192-75B4-4A42-9C96-022FE70F9EE3}" type="presParOf" srcId="{293BF9B9-07A2-42A8-8A6B-11C18BB56EBC}" destId="{87236ACE-CC7B-4552-A407-2C6B10DAB7FB}" srcOrd="1" destOrd="0" presId="urn:microsoft.com/office/officeart/2008/layout/LinedList"/>
    <dgm:cxn modelId="{962A66E0-E4E9-4637-AD17-6B4D1E5EDBE3}" type="presParOf" srcId="{293BF9B9-07A2-42A8-8A6B-11C18BB56EBC}" destId="{D17100CE-111C-42B7-8843-F917E8283284}" srcOrd="2" destOrd="0" presId="urn:microsoft.com/office/officeart/2008/layout/LinedList"/>
    <dgm:cxn modelId="{9F3FFE61-B46B-445D-904C-5EFB2B4EF23E}" type="presParOf" srcId="{6E22E801-9D01-4E3D-B245-DD94FD6544B7}" destId="{CC78E2DE-3810-4E21-885B-7F57DC2FEE6F}" srcOrd="20" destOrd="0" presId="urn:microsoft.com/office/officeart/2008/layout/LinedList"/>
    <dgm:cxn modelId="{02F8F562-CB30-4DAD-8D93-9DEB13F99B65}" type="presParOf" srcId="{6E22E801-9D01-4E3D-B245-DD94FD6544B7}" destId="{7C1F7BE3-9149-4AE5-AEB8-3DB942B54DFF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966C56-9008-4443-9653-617188C6E20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8A51AF-FB77-465D-A4A8-1538E769EF2C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Структура Госпрограммы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9FF8AC0C-BB03-4794-AB65-49288C8F02D6}" type="parTrans" cxnId="{96B45A0E-BD64-40EE-8C11-D8D90E6313F4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954D53-2ECB-4DAA-BF54-3A8D98525871}" type="sibTrans" cxnId="{96B45A0E-BD64-40EE-8C11-D8D90E6313F4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A81533-0468-4427-BC5A-5E357592462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Цель Госпрограммы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A3199EC-1F48-4905-8ED8-75DA5A081040}" type="parTrans" cxnId="{6F2DD5B1-125D-4763-A338-4E7F3D086CF7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8975B3-75BF-4FD5-B3C9-9F533A56F6C2}" type="sibTrans" cxnId="{6F2DD5B1-125D-4763-A338-4E7F3D086CF7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267BD8-49D8-47A9-B858-FF88015185F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Показатели результатов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E57AC42-36A3-404E-BD15-146AAEC35641}" type="parTrans" cxnId="{4BB0213E-79CF-42AF-937D-0914A94DCA02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BF10A8-AD73-4B16-B6E3-A927563A8E97}" type="sibTrans" cxnId="{4BB0213E-79CF-42AF-937D-0914A94DCA02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5F7345F-FD5C-4B4E-AF48-A421E36F140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Программные цели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90D7646-7417-4150-9FAD-E1D3C36FD291}" type="parTrans" cxnId="{9825E37B-44F9-42E2-8636-D0B4E52D1CE3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6B247C-D9CD-4F06-92A1-CD6851F0716B}" type="sibTrans" cxnId="{9825E37B-44F9-42E2-8636-D0B4E52D1CE3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F427EB-F390-44FA-B4E4-A2D8D9F0883C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Целевые индикаторы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0C9286D-1FD4-4D66-ACA5-258E3CCA464C}" type="parTrans" cxnId="{536E16D8-CF74-4C58-98BC-85A6416C59D3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5067E0-1968-4F77-BF69-17E4328AABDF}" type="sibTrans" cxnId="{536E16D8-CF74-4C58-98BC-85A6416C59D3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6513610-4303-4388-AC03-5284936F3BBA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Задачи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85BD9EE-21B2-4DB4-B120-FBF439380AFD}" type="parTrans" cxnId="{4B358FA2-61E2-407A-BE0D-210468F46EDD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5C93ED-9454-45A5-AA5B-CCD103397092}" type="sibTrans" cxnId="{4B358FA2-61E2-407A-BE0D-210468F46EDD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7EBDB3-15A7-41ED-98D7-60C5F10EBF90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Показатели результатов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10756DB-BBB1-4D31-AA44-C779049E6B3D}" type="parTrans" cxnId="{2CD55D2D-1B82-4712-8703-7BCB2D4DBB2F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DA69D-F421-49F2-8716-DA85AC4B63B6}" type="sibTrans" cxnId="{2CD55D2D-1B82-4712-8703-7BCB2D4DBB2F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7E1AE9-75DB-473D-9EC9-5FD6B71F2DB0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Направления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202184C-EE87-41D4-8FED-6E61219E1672}" type="parTrans" cxnId="{B93FD1C0-AB43-402A-807E-C87A034B8982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32AAF68-2933-4E67-88A9-A8A62BFFBA9C}" type="sibTrans" cxnId="{B93FD1C0-AB43-402A-807E-C87A034B8982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485924-6DF5-46BC-9177-6933002AF774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Пути достижения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5B28728-8131-4766-A055-73833B59B1AC}" type="parTrans" cxnId="{9306EEB4-93E3-47CD-A099-9F391C300F89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C583F6-B76C-4CFB-B039-912D36E931EB}" type="sibTrans" cxnId="{9306EEB4-93E3-47CD-A099-9F391C300F89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7343D4-6B33-43D2-A7E7-58D1816DAECD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Сроки реализации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9270EC4-B082-475D-AAC4-E430CF926BA5}" type="parTrans" cxnId="{4BD59D5E-F114-489B-B6E0-7920BE746381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F0B670-BCE8-4DF9-B2BA-BCA0DAF3C83D}" type="sibTrans" cxnId="{4BD59D5E-F114-489B-B6E0-7920BE746381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6FFE4A-F67B-4C63-BE52-0D6DB020190C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Необходимые ресурсы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622A9B0-990D-42E9-AAA8-CD4B50F9DCA3}" type="parTrans" cxnId="{28E8F298-6D28-46CF-A3C9-4614D8CCE60A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54A6D5-AE71-46F6-B15B-585B9F9286EE}" type="sibTrans" cxnId="{28E8F298-6D28-46CF-A3C9-4614D8CCE60A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98277E-1169-4E3C-909D-1C1E601F4AC0}" type="pres">
      <dgm:prSet presAssocID="{99966C56-9008-4443-9653-617188C6E2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67052B-8D6E-418F-9125-3831279DA06D}" type="pres">
      <dgm:prSet presAssocID="{ED8A51AF-FB77-465D-A4A8-1538E769EF2C}" presName="parentLin" presStyleCnt="0"/>
      <dgm:spPr/>
    </dgm:pt>
    <dgm:pt modelId="{CC67EE94-03C9-4177-91E9-14B975C6B856}" type="pres">
      <dgm:prSet presAssocID="{ED8A51AF-FB77-465D-A4A8-1538E769EF2C}" presName="parentLeftMargin" presStyleLbl="node1" presStyleIdx="0" presStyleCnt="11"/>
      <dgm:spPr/>
      <dgm:t>
        <a:bodyPr/>
        <a:lstStyle/>
        <a:p>
          <a:endParaRPr lang="ru-RU"/>
        </a:p>
      </dgm:t>
    </dgm:pt>
    <dgm:pt modelId="{E098EB76-D7A0-43F8-ADF1-30A5CB5B1252}" type="pres">
      <dgm:prSet presAssocID="{ED8A51AF-FB77-465D-A4A8-1538E769EF2C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96720-D7A7-4681-A7D5-3F4E82ACDA5C}" type="pres">
      <dgm:prSet presAssocID="{ED8A51AF-FB77-465D-A4A8-1538E769EF2C}" presName="negativeSpace" presStyleCnt="0"/>
      <dgm:spPr/>
    </dgm:pt>
    <dgm:pt modelId="{8BDDA434-D3A9-4C9D-9301-CCE2363E1860}" type="pres">
      <dgm:prSet presAssocID="{ED8A51AF-FB77-465D-A4A8-1538E769EF2C}" presName="childText" presStyleLbl="conFgAcc1" presStyleIdx="0" presStyleCnt="11">
        <dgm:presLayoutVars>
          <dgm:bulletEnabled val="1"/>
        </dgm:presLayoutVars>
      </dgm:prSet>
      <dgm:spPr/>
    </dgm:pt>
    <dgm:pt modelId="{62759C36-68B4-43E8-8759-F15401A58EA9}" type="pres">
      <dgm:prSet presAssocID="{D0954D53-2ECB-4DAA-BF54-3A8D98525871}" presName="spaceBetweenRectangles" presStyleCnt="0"/>
      <dgm:spPr/>
    </dgm:pt>
    <dgm:pt modelId="{05FECE4F-D18C-431F-B364-D013763BF4C0}" type="pres">
      <dgm:prSet presAssocID="{DBA81533-0468-4427-BC5A-5E3575924623}" presName="parentLin" presStyleCnt="0"/>
      <dgm:spPr/>
    </dgm:pt>
    <dgm:pt modelId="{7513FAEA-688F-4932-8E1C-A7A2E5C1613C}" type="pres">
      <dgm:prSet presAssocID="{DBA81533-0468-4427-BC5A-5E3575924623}" presName="parentLeftMargin" presStyleLbl="node1" presStyleIdx="0" presStyleCnt="11"/>
      <dgm:spPr/>
      <dgm:t>
        <a:bodyPr/>
        <a:lstStyle/>
        <a:p>
          <a:endParaRPr lang="ru-RU"/>
        </a:p>
      </dgm:t>
    </dgm:pt>
    <dgm:pt modelId="{E3E9B9AE-40F9-4A3A-BE8B-45C42A365BEB}" type="pres">
      <dgm:prSet presAssocID="{DBA81533-0468-4427-BC5A-5E3575924623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C7692-4975-4083-95EB-D18132DE9B66}" type="pres">
      <dgm:prSet presAssocID="{DBA81533-0468-4427-BC5A-5E3575924623}" presName="negativeSpace" presStyleCnt="0"/>
      <dgm:spPr/>
    </dgm:pt>
    <dgm:pt modelId="{AE2FC98B-E53E-44E6-A96A-44FF8A1D6B4F}" type="pres">
      <dgm:prSet presAssocID="{DBA81533-0468-4427-BC5A-5E3575924623}" presName="childText" presStyleLbl="conFgAcc1" presStyleIdx="1" presStyleCnt="11">
        <dgm:presLayoutVars>
          <dgm:bulletEnabled val="1"/>
        </dgm:presLayoutVars>
      </dgm:prSet>
      <dgm:spPr/>
    </dgm:pt>
    <dgm:pt modelId="{AC33DACB-0672-4199-8C54-D21466833B53}" type="pres">
      <dgm:prSet presAssocID="{968975B3-75BF-4FD5-B3C9-9F533A56F6C2}" presName="spaceBetweenRectangles" presStyleCnt="0"/>
      <dgm:spPr/>
    </dgm:pt>
    <dgm:pt modelId="{A6A664CF-D117-43D1-A354-B469585C5BA5}" type="pres">
      <dgm:prSet presAssocID="{4C267BD8-49D8-47A9-B858-FF88015185F3}" presName="parentLin" presStyleCnt="0"/>
      <dgm:spPr/>
    </dgm:pt>
    <dgm:pt modelId="{2BA8FA35-CF00-451C-BE66-B5928E06851D}" type="pres">
      <dgm:prSet presAssocID="{4C267BD8-49D8-47A9-B858-FF88015185F3}" presName="parentLeftMargin" presStyleLbl="node1" presStyleIdx="1" presStyleCnt="11"/>
      <dgm:spPr/>
      <dgm:t>
        <a:bodyPr/>
        <a:lstStyle/>
        <a:p>
          <a:endParaRPr lang="ru-RU"/>
        </a:p>
      </dgm:t>
    </dgm:pt>
    <dgm:pt modelId="{FDBAB5D8-BD51-4423-8EF3-BC0C4C80F497}" type="pres">
      <dgm:prSet presAssocID="{4C267BD8-49D8-47A9-B858-FF88015185F3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E3B52-948A-4F7C-81F5-5D351C5E841A}" type="pres">
      <dgm:prSet presAssocID="{4C267BD8-49D8-47A9-B858-FF88015185F3}" presName="negativeSpace" presStyleCnt="0"/>
      <dgm:spPr/>
    </dgm:pt>
    <dgm:pt modelId="{F9739A11-850F-4B2A-AAF2-76646B8D83BF}" type="pres">
      <dgm:prSet presAssocID="{4C267BD8-49D8-47A9-B858-FF88015185F3}" presName="childText" presStyleLbl="conFgAcc1" presStyleIdx="2" presStyleCnt="11">
        <dgm:presLayoutVars>
          <dgm:bulletEnabled val="1"/>
        </dgm:presLayoutVars>
      </dgm:prSet>
      <dgm:spPr/>
    </dgm:pt>
    <dgm:pt modelId="{AEBAD428-ED1B-4110-A91F-4200ECB7EB18}" type="pres">
      <dgm:prSet presAssocID="{3EBF10A8-AD73-4B16-B6E3-A927563A8E97}" presName="spaceBetweenRectangles" presStyleCnt="0"/>
      <dgm:spPr/>
    </dgm:pt>
    <dgm:pt modelId="{0D00EE16-4CAD-40D2-84B6-1CE2463026E6}" type="pres">
      <dgm:prSet presAssocID="{F5F7345F-FD5C-4B4E-AF48-A421E36F1409}" presName="parentLin" presStyleCnt="0"/>
      <dgm:spPr/>
    </dgm:pt>
    <dgm:pt modelId="{E70A31EC-42D1-42C3-94C9-719BD0A015B6}" type="pres">
      <dgm:prSet presAssocID="{F5F7345F-FD5C-4B4E-AF48-A421E36F1409}" presName="parentLeftMargin" presStyleLbl="node1" presStyleIdx="2" presStyleCnt="11"/>
      <dgm:spPr/>
      <dgm:t>
        <a:bodyPr/>
        <a:lstStyle/>
        <a:p>
          <a:endParaRPr lang="ru-RU"/>
        </a:p>
      </dgm:t>
    </dgm:pt>
    <dgm:pt modelId="{73A18826-21A3-4F95-A6E5-AA3D7F64E40D}" type="pres">
      <dgm:prSet presAssocID="{F5F7345F-FD5C-4B4E-AF48-A421E36F1409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63F7A-ADB8-4304-8265-E6880366FE25}" type="pres">
      <dgm:prSet presAssocID="{F5F7345F-FD5C-4B4E-AF48-A421E36F1409}" presName="negativeSpace" presStyleCnt="0"/>
      <dgm:spPr/>
    </dgm:pt>
    <dgm:pt modelId="{BB12FB8F-BC58-41F9-B708-60904D447575}" type="pres">
      <dgm:prSet presAssocID="{F5F7345F-FD5C-4B4E-AF48-A421E36F1409}" presName="childText" presStyleLbl="conFgAcc1" presStyleIdx="3" presStyleCnt="11">
        <dgm:presLayoutVars>
          <dgm:bulletEnabled val="1"/>
        </dgm:presLayoutVars>
      </dgm:prSet>
      <dgm:spPr/>
    </dgm:pt>
    <dgm:pt modelId="{F3F58D3A-83AB-4EA6-A6C2-CBB5AF0D5201}" type="pres">
      <dgm:prSet presAssocID="{806B247C-D9CD-4F06-92A1-CD6851F0716B}" presName="spaceBetweenRectangles" presStyleCnt="0"/>
      <dgm:spPr/>
    </dgm:pt>
    <dgm:pt modelId="{5F8FE10B-74F3-43BB-A0A6-28A96EA76047}" type="pres">
      <dgm:prSet presAssocID="{4FF427EB-F390-44FA-B4E4-A2D8D9F0883C}" presName="parentLin" presStyleCnt="0"/>
      <dgm:spPr/>
    </dgm:pt>
    <dgm:pt modelId="{ED01FF03-6F95-4CC0-882E-7580D330DCBE}" type="pres">
      <dgm:prSet presAssocID="{4FF427EB-F390-44FA-B4E4-A2D8D9F0883C}" presName="parentLeftMargin" presStyleLbl="node1" presStyleIdx="3" presStyleCnt="11"/>
      <dgm:spPr/>
      <dgm:t>
        <a:bodyPr/>
        <a:lstStyle/>
        <a:p>
          <a:endParaRPr lang="ru-RU"/>
        </a:p>
      </dgm:t>
    </dgm:pt>
    <dgm:pt modelId="{1FE476C3-FC17-4B88-9AA1-0B16FC2C535C}" type="pres">
      <dgm:prSet presAssocID="{4FF427EB-F390-44FA-B4E4-A2D8D9F0883C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C767B-216F-45CA-AEE2-1D45B04CA5D5}" type="pres">
      <dgm:prSet presAssocID="{4FF427EB-F390-44FA-B4E4-A2D8D9F0883C}" presName="negativeSpace" presStyleCnt="0"/>
      <dgm:spPr/>
    </dgm:pt>
    <dgm:pt modelId="{71436A87-D6E4-40F5-B828-C60CDEB39C6B}" type="pres">
      <dgm:prSet presAssocID="{4FF427EB-F390-44FA-B4E4-A2D8D9F0883C}" presName="childText" presStyleLbl="conFgAcc1" presStyleIdx="4" presStyleCnt="11">
        <dgm:presLayoutVars>
          <dgm:bulletEnabled val="1"/>
        </dgm:presLayoutVars>
      </dgm:prSet>
      <dgm:spPr/>
    </dgm:pt>
    <dgm:pt modelId="{5C03F658-7861-4EAE-B146-42B47DD15AFD}" type="pres">
      <dgm:prSet presAssocID="{085067E0-1968-4F77-BF69-17E4328AABDF}" presName="spaceBetweenRectangles" presStyleCnt="0"/>
      <dgm:spPr/>
    </dgm:pt>
    <dgm:pt modelId="{C3295B55-C9A2-46D8-8A0B-905A5B49A005}" type="pres">
      <dgm:prSet presAssocID="{56513610-4303-4388-AC03-5284936F3BBA}" presName="parentLin" presStyleCnt="0"/>
      <dgm:spPr/>
    </dgm:pt>
    <dgm:pt modelId="{319878F4-BEEF-4232-9C32-8C52A4AEDCBA}" type="pres">
      <dgm:prSet presAssocID="{56513610-4303-4388-AC03-5284936F3BBA}" presName="parentLeftMargin" presStyleLbl="node1" presStyleIdx="4" presStyleCnt="11"/>
      <dgm:spPr/>
      <dgm:t>
        <a:bodyPr/>
        <a:lstStyle/>
        <a:p>
          <a:endParaRPr lang="ru-RU"/>
        </a:p>
      </dgm:t>
    </dgm:pt>
    <dgm:pt modelId="{31542058-8B57-43B8-AA5F-834DB6A61300}" type="pres">
      <dgm:prSet presAssocID="{56513610-4303-4388-AC03-5284936F3BBA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A5C3D-B5B9-4287-A15C-F6A1F8D31E6B}" type="pres">
      <dgm:prSet presAssocID="{56513610-4303-4388-AC03-5284936F3BBA}" presName="negativeSpace" presStyleCnt="0"/>
      <dgm:spPr/>
    </dgm:pt>
    <dgm:pt modelId="{6E510D7E-AFCA-4A2D-8865-AF5A8F6B0178}" type="pres">
      <dgm:prSet presAssocID="{56513610-4303-4388-AC03-5284936F3BBA}" presName="childText" presStyleLbl="conFgAcc1" presStyleIdx="5" presStyleCnt="11">
        <dgm:presLayoutVars>
          <dgm:bulletEnabled val="1"/>
        </dgm:presLayoutVars>
      </dgm:prSet>
      <dgm:spPr/>
    </dgm:pt>
    <dgm:pt modelId="{E10F0A41-CC68-4794-A58E-3BE75ED09CC5}" type="pres">
      <dgm:prSet presAssocID="{D75C93ED-9454-45A5-AA5B-CCD103397092}" presName="spaceBetweenRectangles" presStyleCnt="0"/>
      <dgm:spPr/>
    </dgm:pt>
    <dgm:pt modelId="{952C26D0-8759-453F-AAA7-8A9A4B70AB63}" type="pres">
      <dgm:prSet presAssocID="{7F7EBDB3-15A7-41ED-98D7-60C5F10EBF90}" presName="parentLin" presStyleCnt="0"/>
      <dgm:spPr/>
    </dgm:pt>
    <dgm:pt modelId="{71F75159-C785-4472-9D08-0B344E022CB3}" type="pres">
      <dgm:prSet presAssocID="{7F7EBDB3-15A7-41ED-98D7-60C5F10EBF90}" presName="parentLeftMargin" presStyleLbl="node1" presStyleIdx="5" presStyleCnt="11"/>
      <dgm:spPr/>
      <dgm:t>
        <a:bodyPr/>
        <a:lstStyle/>
        <a:p>
          <a:endParaRPr lang="ru-RU"/>
        </a:p>
      </dgm:t>
    </dgm:pt>
    <dgm:pt modelId="{5A3FF038-2A6C-4E5E-ADD7-15A3E0F9C799}" type="pres">
      <dgm:prSet presAssocID="{7F7EBDB3-15A7-41ED-98D7-60C5F10EBF90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29805-7962-40F4-B5F8-3AFA8B2E451D}" type="pres">
      <dgm:prSet presAssocID="{7F7EBDB3-15A7-41ED-98D7-60C5F10EBF90}" presName="negativeSpace" presStyleCnt="0"/>
      <dgm:spPr/>
    </dgm:pt>
    <dgm:pt modelId="{EF359C04-B845-41C9-A62E-F335F5CDED7C}" type="pres">
      <dgm:prSet presAssocID="{7F7EBDB3-15A7-41ED-98D7-60C5F10EBF90}" presName="childText" presStyleLbl="conFgAcc1" presStyleIdx="6" presStyleCnt="11">
        <dgm:presLayoutVars>
          <dgm:bulletEnabled val="1"/>
        </dgm:presLayoutVars>
      </dgm:prSet>
      <dgm:spPr/>
    </dgm:pt>
    <dgm:pt modelId="{9CE50704-295E-4682-8405-F2A776F0F9AD}" type="pres">
      <dgm:prSet presAssocID="{3FFDA69D-F421-49F2-8716-DA85AC4B63B6}" presName="spaceBetweenRectangles" presStyleCnt="0"/>
      <dgm:spPr/>
    </dgm:pt>
    <dgm:pt modelId="{C3422DBE-0C1E-4AA1-ACB8-2B06E558093E}" type="pres">
      <dgm:prSet presAssocID="{317E1AE9-75DB-473D-9EC9-5FD6B71F2DB0}" presName="parentLin" presStyleCnt="0"/>
      <dgm:spPr/>
    </dgm:pt>
    <dgm:pt modelId="{630157B2-EB3D-465F-85C2-05D1B4408D1A}" type="pres">
      <dgm:prSet presAssocID="{317E1AE9-75DB-473D-9EC9-5FD6B71F2DB0}" presName="parentLeftMargin" presStyleLbl="node1" presStyleIdx="6" presStyleCnt="11"/>
      <dgm:spPr/>
      <dgm:t>
        <a:bodyPr/>
        <a:lstStyle/>
        <a:p>
          <a:endParaRPr lang="ru-RU"/>
        </a:p>
      </dgm:t>
    </dgm:pt>
    <dgm:pt modelId="{8AD827A2-DB9C-483A-BCB4-75FDEAD11770}" type="pres">
      <dgm:prSet presAssocID="{317E1AE9-75DB-473D-9EC9-5FD6B71F2DB0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40E9A-6242-478E-B379-A08E06AF0364}" type="pres">
      <dgm:prSet presAssocID="{317E1AE9-75DB-473D-9EC9-5FD6B71F2DB0}" presName="negativeSpace" presStyleCnt="0"/>
      <dgm:spPr/>
    </dgm:pt>
    <dgm:pt modelId="{72FC5DD0-4A4E-4A2E-8429-89E4B3EFF9D9}" type="pres">
      <dgm:prSet presAssocID="{317E1AE9-75DB-473D-9EC9-5FD6B71F2DB0}" presName="childText" presStyleLbl="conFgAcc1" presStyleIdx="7" presStyleCnt="11">
        <dgm:presLayoutVars>
          <dgm:bulletEnabled val="1"/>
        </dgm:presLayoutVars>
      </dgm:prSet>
      <dgm:spPr/>
    </dgm:pt>
    <dgm:pt modelId="{E7FA8D00-37F5-4D60-8224-1EA87696AE57}" type="pres">
      <dgm:prSet presAssocID="{432AAF68-2933-4E67-88A9-A8A62BFFBA9C}" presName="spaceBetweenRectangles" presStyleCnt="0"/>
      <dgm:spPr/>
    </dgm:pt>
    <dgm:pt modelId="{F8164A72-731F-41A9-8BA5-0711CD2CD979}" type="pres">
      <dgm:prSet presAssocID="{24485924-6DF5-46BC-9177-6933002AF774}" presName="parentLin" presStyleCnt="0"/>
      <dgm:spPr/>
    </dgm:pt>
    <dgm:pt modelId="{BC3AA7A4-C21F-4442-A42C-E52FDD8B5361}" type="pres">
      <dgm:prSet presAssocID="{24485924-6DF5-46BC-9177-6933002AF774}" presName="parentLeftMargin" presStyleLbl="node1" presStyleIdx="7" presStyleCnt="11"/>
      <dgm:spPr/>
      <dgm:t>
        <a:bodyPr/>
        <a:lstStyle/>
        <a:p>
          <a:endParaRPr lang="ru-RU"/>
        </a:p>
      </dgm:t>
    </dgm:pt>
    <dgm:pt modelId="{2D118F63-A154-488A-80B8-4D2E8C8D730D}" type="pres">
      <dgm:prSet presAssocID="{24485924-6DF5-46BC-9177-6933002AF774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3F898-2231-4101-8FF9-7FBD23234C82}" type="pres">
      <dgm:prSet presAssocID="{24485924-6DF5-46BC-9177-6933002AF774}" presName="negativeSpace" presStyleCnt="0"/>
      <dgm:spPr/>
    </dgm:pt>
    <dgm:pt modelId="{7A8A4808-8E29-4A87-8536-9E5D50028BE8}" type="pres">
      <dgm:prSet presAssocID="{24485924-6DF5-46BC-9177-6933002AF774}" presName="childText" presStyleLbl="conFgAcc1" presStyleIdx="8" presStyleCnt="11">
        <dgm:presLayoutVars>
          <dgm:bulletEnabled val="1"/>
        </dgm:presLayoutVars>
      </dgm:prSet>
      <dgm:spPr/>
    </dgm:pt>
    <dgm:pt modelId="{BBE0A15D-E6BD-4542-BCC3-83017180472A}" type="pres">
      <dgm:prSet presAssocID="{1EC583F6-B76C-4CFB-B039-912D36E931EB}" presName="spaceBetweenRectangles" presStyleCnt="0"/>
      <dgm:spPr/>
    </dgm:pt>
    <dgm:pt modelId="{84CD810E-2B57-4531-A91B-83B0FF2845DA}" type="pres">
      <dgm:prSet presAssocID="{B17343D4-6B33-43D2-A7E7-58D1816DAECD}" presName="parentLin" presStyleCnt="0"/>
      <dgm:spPr/>
    </dgm:pt>
    <dgm:pt modelId="{D4A274B9-736D-4EE5-B8DA-4D55409C33DF}" type="pres">
      <dgm:prSet presAssocID="{B17343D4-6B33-43D2-A7E7-58D1816DAECD}" presName="parentLeftMargin" presStyleLbl="node1" presStyleIdx="8" presStyleCnt="11"/>
      <dgm:spPr/>
      <dgm:t>
        <a:bodyPr/>
        <a:lstStyle/>
        <a:p>
          <a:endParaRPr lang="ru-RU"/>
        </a:p>
      </dgm:t>
    </dgm:pt>
    <dgm:pt modelId="{6E0FD69B-21D9-4829-916E-8E757FF580DA}" type="pres">
      <dgm:prSet presAssocID="{B17343D4-6B33-43D2-A7E7-58D1816DAECD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CD1E7-44FC-4D47-BCD9-A1F2EE8246CF}" type="pres">
      <dgm:prSet presAssocID="{B17343D4-6B33-43D2-A7E7-58D1816DAECD}" presName="negativeSpace" presStyleCnt="0"/>
      <dgm:spPr/>
    </dgm:pt>
    <dgm:pt modelId="{27F29E4A-7CF6-4DB9-B5BF-C04F184719CA}" type="pres">
      <dgm:prSet presAssocID="{B17343D4-6B33-43D2-A7E7-58D1816DAECD}" presName="childText" presStyleLbl="conFgAcc1" presStyleIdx="9" presStyleCnt="11">
        <dgm:presLayoutVars>
          <dgm:bulletEnabled val="1"/>
        </dgm:presLayoutVars>
      </dgm:prSet>
      <dgm:spPr/>
    </dgm:pt>
    <dgm:pt modelId="{9F8C4800-9F44-49BE-BD72-76F70AB26DB7}" type="pres">
      <dgm:prSet presAssocID="{B9F0B670-BCE8-4DF9-B2BA-BCA0DAF3C83D}" presName="spaceBetweenRectangles" presStyleCnt="0"/>
      <dgm:spPr/>
    </dgm:pt>
    <dgm:pt modelId="{53B0D8E9-9283-4FBD-96F6-398EA0859B16}" type="pres">
      <dgm:prSet presAssocID="{126FFE4A-F67B-4C63-BE52-0D6DB020190C}" presName="parentLin" presStyleCnt="0"/>
      <dgm:spPr/>
    </dgm:pt>
    <dgm:pt modelId="{4769ED04-3158-4051-A9ED-26D9FC9DCC66}" type="pres">
      <dgm:prSet presAssocID="{126FFE4A-F67B-4C63-BE52-0D6DB020190C}" presName="parentLeftMargin" presStyleLbl="node1" presStyleIdx="9" presStyleCnt="11"/>
      <dgm:spPr/>
      <dgm:t>
        <a:bodyPr/>
        <a:lstStyle/>
        <a:p>
          <a:endParaRPr lang="ru-RU"/>
        </a:p>
      </dgm:t>
    </dgm:pt>
    <dgm:pt modelId="{BCF324DB-F26F-4956-B0E1-FDDD11D87285}" type="pres">
      <dgm:prSet presAssocID="{126FFE4A-F67B-4C63-BE52-0D6DB020190C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AEBE3-E3D5-4A67-81FB-5BEE8B5FAD35}" type="pres">
      <dgm:prSet presAssocID="{126FFE4A-F67B-4C63-BE52-0D6DB020190C}" presName="negativeSpace" presStyleCnt="0"/>
      <dgm:spPr/>
    </dgm:pt>
    <dgm:pt modelId="{3A45E2EE-F2C1-426B-AA82-6B319DDDBD5C}" type="pres">
      <dgm:prSet presAssocID="{126FFE4A-F67B-4C63-BE52-0D6DB020190C}" presName="childText" presStyleLbl="conFgAcc1" presStyleIdx="10" presStyleCnt="11">
        <dgm:presLayoutVars>
          <dgm:bulletEnabled val="1"/>
        </dgm:presLayoutVars>
      </dgm:prSet>
      <dgm:spPr/>
    </dgm:pt>
  </dgm:ptLst>
  <dgm:cxnLst>
    <dgm:cxn modelId="{706B4132-42A2-49C5-8F75-F6E0B397B7CA}" type="presOf" srcId="{DBA81533-0468-4427-BC5A-5E3575924623}" destId="{E3E9B9AE-40F9-4A3A-BE8B-45C42A365BEB}" srcOrd="1" destOrd="0" presId="urn:microsoft.com/office/officeart/2005/8/layout/list1"/>
    <dgm:cxn modelId="{5D20EF9D-E93F-484F-B20C-E605127931C3}" type="presOf" srcId="{126FFE4A-F67B-4C63-BE52-0D6DB020190C}" destId="{4769ED04-3158-4051-A9ED-26D9FC9DCC66}" srcOrd="0" destOrd="0" presId="urn:microsoft.com/office/officeart/2005/8/layout/list1"/>
    <dgm:cxn modelId="{B19C3E7C-5693-4113-BC3E-17D8976072E0}" type="presOf" srcId="{4C267BD8-49D8-47A9-B858-FF88015185F3}" destId="{2BA8FA35-CF00-451C-BE66-B5928E06851D}" srcOrd="0" destOrd="0" presId="urn:microsoft.com/office/officeart/2005/8/layout/list1"/>
    <dgm:cxn modelId="{48A88832-1A9C-48B0-A7A1-771D1973F416}" type="presOf" srcId="{B17343D4-6B33-43D2-A7E7-58D1816DAECD}" destId="{6E0FD69B-21D9-4829-916E-8E757FF580DA}" srcOrd="1" destOrd="0" presId="urn:microsoft.com/office/officeart/2005/8/layout/list1"/>
    <dgm:cxn modelId="{05404639-D3CA-4B66-A60F-52B590F5AA90}" type="presOf" srcId="{F5F7345F-FD5C-4B4E-AF48-A421E36F1409}" destId="{73A18826-21A3-4F95-A6E5-AA3D7F64E40D}" srcOrd="1" destOrd="0" presId="urn:microsoft.com/office/officeart/2005/8/layout/list1"/>
    <dgm:cxn modelId="{96E1B723-740F-4FDD-A82E-7FB8DDF34F83}" type="presOf" srcId="{99966C56-9008-4443-9653-617188C6E207}" destId="{E998277E-1169-4E3C-909D-1C1E601F4AC0}" srcOrd="0" destOrd="0" presId="urn:microsoft.com/office/officeart/2005/8/layout/list1"/>
    <dgm:cxn modelId="{E1BE4016-8FBA-44E7-A509-F68444F5856B}" type="presOf" srcId="{F5F7345F-FD5C-4B4E-AF48-A421E36F1409}" destId="{E70A31EC-42D1-42C3-94C9-719BD0A015B6}" srcOrd="0" destOrd="0" presId="urn:microsoft.com/office/officeart/2005/8/layout/list1"/>
    <dgm:cxn modelId="{A9DDDCD3-5C1F-4DA5-BDE6-455FABC44FCD}" type="presOf" srcId="{7F7EBDB3-15A7-41ED-98D7-60C5F10EBF90}" destId="{71F75159-C785-4472-9D08-0B344E022CB3}" srcOrd="0" destOrd="0" presId="urn:microsoft.com/office/officeart/2005/8/layout/list1"/>
    <dgm:cxn modelId="{4B358FA2-61E2-407A-BE0D-210468F46EDD}" srcId="{99966C56-9008-4443-9653-617188C6E207}" destId="{56513610-4303-4388-AC03-5284936F3BBA}" srcOrd="5" destOrd="0" parTransId="{B85BD9EE-21B2-4DB4-B120-FBF439380AFD}" sibTransId="{D75C93ED-9454-45A5-AA5B-CCD103397092}"/>
    <dgm:cxn modelId="{536E16D8-CF74-4C58-98BC-85A6416C59D3}" srcId="{99966C56-9008-4443-9653-617188C6E207}" destId="{4FF427EB-F390-44FA-B4E4-A2D8D9F0883C}" srcOrd="4" destOrd="0" parTransId="{40C9286D-1FD4-4D66-ACA5-258E3CCA464C}" sibTransId="{085067E0-1968-4F77-BF69-17E4328AABDF}"/>
    <dgm:cxn modelId="{5BDA0E31-CCD2-4929-B0D3-709E1975F8E9}" type="presOf" srcId="{B17343D4-6B33-43D2-A7E7-58D1816DAECD}" destId="{D4A274B9-736D-4EE5-B8DA-4D55409C33DF}" srcOrd="0" destOrd="0" presId="urn:microsoft.com/office/officeart/2005/8/layout/list1"/>
    <dgm:cxn modelId="{30E0C599-B95F-4993-AC5B-9370BEF64344}" type="presOf" srcId="{4C267BD8-49D8-47A9-B858-FF88015185F3}" destId="{FDBAB5D8-BD51-4423-8EF3-BC0C4C80F497}" srcOrd="1" destOrd="0" presId="urn:microsoft.com/office/officeart/2005/8/layout/list1"/>
    <dgm:cxn modelId="{5582885F-9EC6-4A6E-A960-E2641AC6A571}" type="presOf" srcId="{56513610-4303-4388-AC03-5284936F3BBA}" destId="{319878F4-BEEF-4232-9C32-8C52A4AEDCBA}" srcOrd="0" destOrd="0" presId="urn:microsoft.com/office/officeart/2005/8/layout/list1"/>
    <dgm:cxn modelId="{FE855FD9-5960-4857-A1FD-E0E05E79541E}" type="presOf" srcId="{4FF427EB-F390-44FA-B4E4-A2D8D9F0883C}" destId="{ED01FF03-6F95-4CC0-882E-7580D330DCBE}" srcOrd="0" destOrd="0" presId="urn:microsoft.com/office/officeart/2005/8/layout/list1"/>
    <dgm:cxn modelId="{9306EEB4-93E3-47CD-A099-9F391C300F89}" srcId="{99966C56-9008-4443-9653-617188C6E207}" destId="{24485924-6DF5-46BC-9177-6933002AF774}" srcOrd="8" destOrd="0" parTransId="{55B28728-8131-4766-A055-73833B59B1AC}" sibTransId="{1EC583F6-B76C-4CFB-B039-912D36E931EB}"/>
    <dgm:cxn modelId="{8B01A433-0E23-4342-AFF9-805D1DE265FB}" type="presOf" srcId="{ED8A51AF-FB77-465D-A4A8-1538E769EF2C}" destId="{E098EB76-D7A0-43F8-ADF1-30A5CB5B1252}" srcOrd="1" destOrd="0" presId="urn:microsoft.com/office/officeart/2005/8/layout/list1"/>
    <dgm:cxn modelId="{7C4EAF63-9A73-4A8D-B862-C58F95DA4F58}" type="presOf" srcId="{24485924-6DF5-46BC-9177-6933002AF774}" destId="{BC3AA7A4-C21F-4442-A42C-E52FDD8B5361}" srcOrd="0" destOrd="0" presId="urn:microsoft.com/office/officeart/2005/8/layout/list1"/>
    <dgm:cxn modelId="{B93FD1C0-AB43-402A-807E-C87A034B8982}" srcId="{99966C56-9008-4443-9653-617188C6E207}" destId="{317E1AE9-75DB-473D-9EC9-5FD6B71F2DB0}" srcOrd="7" destOrd="0" parTransId="{E202184C-EE87-41D4-8FED-6E61219E1672}" sibTransId="{432AAF68-2933-4E67-88A9-A8A62BFFBA9C}"/>
    <dgm:cxn modelId="{573B8A61-8226-4A68-B521-C117F21F0F56}" type="presOf" srcId="{126FFE4A-F67B-4C63-BE52-0D6DB020190C}" destId="{BCF324DB-F26F-4956-B0E1-FDDD11D87285}" srcOrd="1" destOrd="0" presId="urn:microsoft.com/office/officeart/2005/8/layout/list1"/>
    <dgm:cxn modelId="{2CD55D2D-1B82-4712-8703-7BCB2D4DBB2F}" srcId="{99966C56-9008-4443-9653-617188C6E207}" destId="{7F7EBDB3-15A7-41ED-98D7-60C5F10EBF90}" srcOrd="6" destOrd="0" parTransId="{F10756DB-BBB1-4D31-AA44-C779049E6B3D}" sibTransId="{3FFDA69D-F421-49F2-8716-DA85AC4B63B6}"/>
    <dgm:cxn modelId="{28E8F298-6D28-46CF-A3C9-4614D8CCE60A}" srcId="{99966C56-9008-4443-9653-617188C6E207}" destId="{126FFE4A-F67B-4C63-BE52-0D6DB020190C}" srcOrd="10" destOrd="0" parTransId="{B622A9B0-990D-42E9-AAA8-CD4B50F9DCA3}" sibTransId="{9654A6D5-AE71-46F6-B15B-585B9F9286EE}"/>
    <dgm:cxn modelId="{96B45A0E-BD64-40EE-8C11-D8D90E6313F4}" srcId="{99966C56-9008-4443-9653-617188C6E207}" destId="{ED8A51AF-FB77-465D-A4A8-1538E769EF2C}" srcOrd="0" destOrd="0" parTransId="{9FF8AC0C-BB03-4794-AB65-49288C8F02D6}" sibTransId="{D0954D53-2ECB-4DAA-BF54-3A8D98525871}"/>
    <dgm:cxn modelId="{DAD7A1FE-DEB7-4F6E-A97F-60EA43045F70}" type="presOf" srcId="{56513610-4303-4388-AC03-5284936F3BBA}" destId="{31542058-8B57-43B8-AA5F-834DB6A61300}" srcOrd="1" destOrd="0" presId="urn:microsoft.com/office/officeart/2005/8/layout/list1"/>
    <dgm:cxn modelId="{9FA4AA60-23DA-4CCA-8B7C-B608874B1CF1}" type="presOf" srcId="{ED8A51AF-FB77-465D-A4A8-1538E769EF2C}" destId="{CC67EE94-03C9-4177-91E9-14B975C6B856}" srcOrd="0" destOrd="0" presId="urn:microsoft.com/office/officeart/2005/8/layout/list1"/>
    <dgm:cxn modelId="{9825E37B-44F9-42E2-8636-D0B4E52D1CE3}" srcId="{99966C56-9008-4443-9653-617188C6E207}" destId="{F5F7345F-FD5C-4B4E-AF48-A421E36F1409}" srcOrd="3" destOrd="0" parTransId="{B90D7646-7417-4150-9FAD-E1D3C36FD291}" sibTransId="{806B247C-D9CD-4F06-92A1-CD6851F0716B}"/>
    <dgm:cxn modelId="{BC8B29C2-B3A1-4C6D-A14C-6376F4B1CBBB}" type="presOf" srcId="{317E1AE9-75DB-473D-9EC9-5FD6B71F2DB0}" destId="{630157B2-EB3D-465F-85C2-05D1B4408D1A}" srcOrd="0" destOrd="0" presId="urn:microsoft.com/office/officeart/2005/8/layout/list1"/>
    <dgm:cxn modelId="{6F2DD5B1-125D-4763-A338-4E7F3D086CF7}" srcId="{99966C56-9008-4443-9653-617188C6E207}" destId="{DBA81533-0468-4427-BC5A-5E3575924623}" srcOrd="1" destOrd="0" parTransId="{DA3199EC-1F48-4905-8ED8-75DA5A081040}" sibTransId="{968975B3-75BF-4FD5-B3C9-9F533A56F6C2}"/>
    <dgm:cxn modelId="{917099B6-F3AF-481A-9400-207D85C76FCE}" type="presOf" srcId="{317E1AE9-75DB-473D-9EC9-5FD6B71F2DB0}" destId="{8AD827A2-DB9C-483A-BCB4-75FDEAD11770}" srcOrd="1" destOrd="0" presId="urn:microsoft.com/office/officeart/2005/8/layout/list1"/>
    <dgm:cxn modelId="{FCF20975-621A-4F31-8C13-9EE19D39EA31}" type="presOf" srcId="{7F7EBDB3-15A7-41ED-98D7-60C5F10EBF90}" destId="{5A3FF038-2A6C-4E5E-ADD7-15A3E0F9C799}" srcOrd="1" destOrd="0" presId="urn:microsoft.com/office/officeart/2005/8/layout/list1"/>
    <dgm:cxn modelId="{4BD59D5E-F114-489B-B6E0-7920BE746381}" srcId="{99966C56-9008-4443-9653-617188C6E207}" destId="{B17343D4-6B33-43D2-A7E7-58D1816DAECD}" srcOrd="9" destOrd="0" parTransId="{19270EC4-B082-475D-AAC4-E430CF926BA5}" sibTransId="{B9F0B670-BCE8-4DF9-B2BA-BCA0DAF3C83D}"/>
    <dgm:cxn modelId="{C84FE2A4-A849-42F6-816E-0C1AE671D761}" type="presOf" srcId="{24485924-6DF5-46BC-9177-6933002AF774}" destId="{2D118F63-A154-488A-80B8-4D2E8C8D730D}" srcOrd="1" destOrd="0" presId="urn:microsoft.com/office/officeart/2005/8/layout/list1"/>
    <dgm:cxn modelId="{4BB0213E-79CF-42AF-937D-0914A94DCA02}" srcId="{99966C56-9008-4443-9653-617188C6E207}" destId="{4C267BD8-49D8-47A9-B858-FF88015185F3}" srcOrd="2" destOrd="0" parTransId="{4E57AC42-36A3-404E-BD15-146AAEC35641}" sibTransId="{3EBF10A8-AD73-4B16-B6E3-A927563A8E97}"/>
    <dgm:cxn modelId="{428B4510-DCF8-43E1-8076-377B7DF2B6B8}" type="presOf" srcId="{DBA81533-0468-4427-BC5A-5E3575924623}" destId="{7513FAEA-688F-4932-8E1C-A7A2E5C1613C}" srcOrd="0" destOrd="0" presId="urn:microsoft.com/office/officeart/2005/8/layout/list1"/>
    <dgm:cxn modelId="{5B904105-14E9-4C0C-B960-3F678387534B}" type="presOf" srcId="{4FF427EB-F390-44FA-B4E4-A2D8D9F0883C}" destId="{1FE476C3-FC17-4B88-9AA1-0B16FC2C535C}" srcOrd="1" destOrd="0" presId="urn:microsoft.com/office/officeart/2005/8/layout/list1"/>
    <dgm:cxn modelId="{B47C9B00-A30C-41CB-B9D7-6B84640D6884}" type="presParOf" srcId="{E998277E-1169-4E3C-909D-1C1E601F4AC0}" destId="{FD67052B-8D6E-418F-9125-3831279DA06D}" srcOrd="0" destOrd="0" presId="urn:microsoft.com/office/officeart/2005/8/layout/list1"/>
    <dgm:cxn modelId="{9AD58C06-2330-4486-962F-4FDE28967476}" type="presParOf" srcId="{FD67052B-8D6E-418F-9125-3831279DA06D}" destId="{CC67EE94-03C9-4177-91E9-14B975C6B856}" srcOrd="0" destOrd="0" presId="urn:microsoft.com/office/officeart/2005/8/layout/list1"/>
    <dgm:cxn modelId="{739AFD77-0568-430D-A410-A2C335332042}" type="presParOf" srcId="{FD67052B-8D6E-418F-9125-3831279DA06D}" destId="{E098EB76-D7A0-43F8-ADF1-30A5CB5B1252}" srcOrd="1" destOrd="0" presId="urn:microsoft.com/office/officeart/2005/8/layout/list1"/>
    <dgm:cxn modelId="{8899860E-624A-4757-84BC-3276BC8F5F23}" type="presParOf" srcId="{E998277E-1169-4E3C-909D-1C1E601F4AC0}" destId="{F5F96720-D7A7-4681-A7D5-3F4E82ACDA5C}" srcOrd="1" destOrd="0" presId="urn:microsoft.com/office/officeart/2005/8/layout/list1"/>
    <dgm:cxn modelId="{232C16CC-E475-4A18-AE83-E890492D65F1}" type="presParOf" srcId="{E998277E-1169-4E3C-909D-1C1E601F4AC0}" destId="{8BDDA434-D3A9-4C9D-9301-CCE2363E1860}" srcOrd="2" destOrd="0" presId="urn:microsoft.com/office/officeart/2005/8/layout/list1"/>
    <dgm:cxn modelId="{6976AE68-7D72-4D91-8CF6-0B9B34BE43D5}" type="presParOf" srcId="{E998277E-1169-4E3C-909D-1C1E601F4AC0}" destId="{62759C36-68B4-43E8-8759-F15401A58EA9}" srcOrd="3" destOrd="0" presId="urn:microsoft.com/office/officeart/2005/8/layout/list1"/>
    <dgm:cxn modelId="{A5AF2711-F68A-47CF-90CF-6204981DEF63}" type="presParOf" srcId="{E998277E-1169-4E3C-909D-1C1E601F4AC0}" destId="{05FECE4F-D18C-431F-B364-D013763BF4C0}" srcOrd="4" destOrd="0" presId="urn:microsoft.com/office/officeart/2005/8/layout/list1"/>
    <dgm:cxn modelId="{1E9FB545-B10F-471E-B210-EC1ED39AD13C}" type="presParOf" srcId="{05FECE4F-D18C-431F-B364-D013763BF4C0}" destId="{7513FAEA-688F-4932-8E1C-A7A2E5C1613C}" srcOrd="0" destOrd="0" presId="urn:microsoft.com/office/officeart/2005/8/layout/list1"/>
    <dgm:cxn modelId="{8DD7F57F-7BC5-42EE-9FD7-65DC21AEF4E7}" type="presParOf" srcId="{05FECE4F-D18C-431F-B364-D013763BF4C0}" destId="{E3E9B9AE-40F9-4A3A-BE8B-45C42A365BEB}" srcOrd="1" destOrd="0" presId="urn:microsoft.com/office/officeart/2005/8/layout/list1"/>
    <dgm:cxn modelId="{DA0FDBAA-1E2B-49F0-AC2A-D020C14792E1}" type="presParOf" srcId="{E998277E-1169-4E3C-909D-1C1E601F4AC0}" destId="{2D7C7692-4975-4083-95EB-D18132DE9B66}" srcOrd="5" destOrd="0" presId="urn:microsoft.com/office/officeart/2005/8/layout/list1"/>
    <dgm:cxn modelId="{AAF706F5-B247-422E-85E4-3CC18BD82D64}" type="presParOf" srcId="{E998277E-1169-4E3C-909D-1C1E601F4AC0}" destId="{AE2FC98B-E53E-44E6-A96A-44FF8A1D6B4F}" srcOrd="6" destOrd="0" presId="urn:microsoft.com/office/officeart/2005/8/layout/list1"/>
    <dgm:cxn modelId="{3676275A-435A-4932-8649-C87EDC0F9C0A}" type="presParOf" srcId="{E998277E-1169-4E3C-909D-1C1E601F4AC0}" destId="{AC33DACB-0672-4199-8C54-D21466833B53}" srcOrd="7" destOrd="0" presId="urn:microsoft.com/office/officeart/2005/8/layout/list1"/>
    <dgm:cxn modelId="{EB26BB68-0689-4BEB-810E-02CD25025951}" type="presParOf" srcId="{E998277E-1169-4E3C-909D-1C1E601F4AC0}" destId="{A6A664CF-D117-43D1-A354-B469585C5BA5}" srcOrd="8" destOrd="0" presId="urn:microsoft.com/office/officeart/2005/8/layout/list1"/>
    <dgm:cxn modelId="{781EBF4A-27B9-4EF8-9BB7-3502FD75EC19}" type="presParOf" srcId="{A6A664CF-D117-43D1-A354-B469585C5BA5}" destId="{2BA8FA35-CF00-451C-BE66-B5928E06851D}" srcOrd="0" destOrd="0" presId="urn:microsoft.com/office/officeart/2005/8/layout/list1"/>
    <dgm:cxn modelId="{6CF59D1D-1AC7-452E-8015-1605F0C2AB4E}" type="presParOf" srcId="{A6A664CF-D117-43D1-A354-B469585C5BA5}" destId="{FDBAB5D8-BD51-4423-8EF3-BC0C4C80F497}" srcOrd="1" destOrd="0" presId="urn:microsoft.com/office/officeart/2005/8/layout/list1"/>
    <dgm:cxn modelId="{9BF00DDD-38C4-4D30-868D-2630B2CA0EA9}" type="presParOf" srcId="{E998277E-1169-4E3C-909D-1C1E601F4AC0}" destId="{37DE3B52-948A-4F7C-81F5-5D351C5E841A}" srcOrd="9" destOrd="0" presId="urn:microsoft.com/office/officeart/2005/8/layout/list1"/>
    <dgm:cxn modelId="{443D78F0-0A69-4E66-93A1-51E316EA9629}" type="presParOf" srcId="{E998277E-1169-4E3C-909D-1C1E601F4AC0}" destId="{F9739A11-850F-4B2A-AAF2-76646B8D83BF}" srcOrd="10" destOrd="0" presId="urn:microsoft.com/office/officeart/2005/8/layout/list1"/>
    <dgm:cxn modelId="{4944D0C9-8D19-4E56-AE04-1E3682C7807D}" type="presParOf" srcId="{E998277E-1169-4E3C-909D-1C1E601F4AC0}" destId="{AEBAD428-ED1B-4110-A91F-4200ECB7EB18}" srcOrd="11" destOrd="0" presId="urn:microsoft.com/office/officeart/2005/8/layout/list1"/>
    <dgm:cxn modelId="{0A8AAB7F-5318-4378-BDB3-271D420B3DAF}" type="presParOf" srcId="{E998277E-1169-4E3C-909D-1C1E601F4AC0}" destId="{0D00EE16-4CAD-40D2-84B6-1CE2463026E6}" srcOrd="12" destOrd="0" presId="urn:microsoft.com/office/officeart/2005/8/layout/list1"/>
    <dgm:cxn modelId="{AF169CCB-412C-4AF0-8D5E-41077ADA36F9}" type="presParOf" srcId="{0D00EE16-4CAD-40D2-84B6-1CE2463026E6}" destId="{E70A31EC-42D1-42C3-94C9-719BD0A015B6}" srcOrd="0" destOrd="0" presId="urn:microsoft.com/office/officeart/2005/8/layout/list1"/>
    <dgm:cxn modelId="{668C2311-9CEA-4F66-99B6-2C1D99810720}" type="presParOf" srcId="{0D00EE16-4CAD-40D2-84B6-1CE2463026E6}" destId="{73A18826-21A3-4F95-A6E5-AA3D7F64E40D}" srcOrd="1" destOrd="0" presId="urn:microsoft.com/office/officeart/2005/8/layout/list1"/>
    <dgm:cxn modelId="{DCAB0D80-5810-4446-87C7-B64E5836B3F4}" type="presParOf" srcId="{E998277E-1169-4E3C-909D-1C1E601F4AC0}" destId="{7D663F7A-ADB8-4304-8265-E6880366FE25}" srcOrd="13" destOrd="0" presId="urn:microsoft.com/office/officeart/2005/8/layout/list1"/>
    <dgm:cxn modelId="{3D265B92-4149-4750-BEB7-7E3A4F975093}" type="presParOf" srcId="{E998277E-1169-4E3C-909D-1C1E601F4AC0}" destId="{BB12FB8F-BC58-41F9-B708-60904D447575}" srcOrd="14" destOrd="0" presId="urn:microsoft.com/office/officeart/2005/8/layout/list1"/>
    <dgm:cxn modelId="{E7F80A60-02B2-4DCF-B300-39578E420E58}" type="presParOf" srcId="{E998277E-1169-4E3C-909D-1C1E601F4AC0}" destId="{F3F58D3A-83AB-4EA6-A6C2-CBB5AF0D5201}" srcOrd="15" destOrd="0" presId="urn:microsoft.com/office/officeart/2005/8/layout/list1"/>
    <dgm:cxn modelId="{D5F1A1A4-5785-439F-AAD0-DB2E4C18E936}" type="presParOf" srcId="{E998277E-1169-4E3C-909D-1C1E601F4AC0}" destId="{5F8FE10B-74F3-43BB-A0A6-28A96EA76047}" srcOrd="16" destOrd="0" presId="urn:microsoft.com/office/officeart/2005/8/layout/list1"/>
    <dgm:cxn modelId="{40BE0E46-9715-4A70-8E83-5A9F204459DC}" type="presParOf" srcId="{5F8FE10B-74F3-43BB-A0A6-28A96EA76047}" destId="{ED01FF03-6F95-4CC0-882E-7580D330DCBE}" srcOrd="0" destOrd="0" presId="urn:microsoft.com/office/officeart/2005/8/layout/list1"/>
    <dgm:cxn modelId="{0CC6BF96-4EC4-4086-9DD6-6FE548435E42}" type="presParOf" srcId="{5F8FE10B-74F3-43BB-A0A6-28A96EA76047}" destId="{1FE476C3-FC17-4B88-9AA1-0B16FC2C535C}" srcOrd="1" destOrd="0" presId="urn:microsoft.com/office/officeart/2005/8/layout/list1"/>
    <dgm:cxn modelId="{138335B9-F6F6-4086-B0FC-380C41BAEAD6}" type="presParOf" srcId="{E998277E-1169-4E3C-909D-1C1E601F4AC0}" destId="{5E4C767B-216F-45CA-AEE2-1D45B04CA5D5}" srcOrd="17" destOrd="0" presId="urn:microsoft.com/office/officeart/2005/8/layout/list1"/>
    <dgm:cxn modelId="{BC8993BA-4F31-47CC-9633-01DDF3945B7A}" type="presParOf" srcId="{E998277E-1169-4E3C-909D-1C1E601F4AC0}" destId="{71436A87-D6E4-40F5-B828-C60CDEB39C6B}" srcOrd="18" destOrd="0" presId="urn:microsoft.com/office/officeart/2005/8/layout/list1"/>
    <dgm:cxn modelId="{D0AF5D8A-FEE1-46ED-AB73-6F0CA260AA6D}" type="presParOf" srcId="{E998277E-1169-4E3C-909D-1C1E601F4AC0}" destId="{5C03F658-7861-4EAE-B146-42B47DD15AFD}" srcOrd="19" destOrd="0" presId="urn:microsoft.com/office/officeart/2005/8/layout/list1"/>
    <dgm:cxn modelId="{55285112-32B6-4135-A75B-F03D074722A4}" type="presParOf" srcId="{E998277E-1169-4E3C-909D-1C1E601F4AC0}" destId="{C3295B55-C9A2-46D8-8A0B-905A5B49A005}" srcOrd="20" destOrd="0" presId="urn:microsoft.com/office/officeart/2005/8/layout/list1"/>
    <dgm:cxn modelId="{52F21E46-7040-401F-8C86-251BBC970DFD}" type="presParOf" srcId="{C3295B55-C9A2-46D8-8A0B-905A5B49A005}" destId="{319878F4-BEEF-4232-9C32-8C52A4AEDCBA}" srcOrd="0" destOrd="0" presId="urn:microsoft.com/office/officeart/2005/8/layout/list1"/>
    <dgm:cxn modelId="{B83DE460-5297-4AFD-A1D5-91FB12EDB489}" type="presParOf" srcId="{C3295B55-C9A2-46D8-8A0B-905A5B49A005}" destId="{31542058-8B57-43B8-AA5F-834DB6A61300}" srcOrd="1" destOrd="0" presId="urn:microsoft.com/office/officeart/2005/8/layout/list1"/>
    <dgm:cxn modelId="{4A9C7D8E-84D5-4EC0-A799-E55E3BA68754}" type="presParOf" srcId="{E998277E-1169-4E3C-909D-1C1E601F4AC0}" destId="{10CA5C3D-B5B9-4287-A15C-F6A1F8D31E6B}" srcOrd="21" destOrd="0" presId="urn:microsoft.com/office/officeart/2005/8/layout/list1"/>
    <dgm:cxn modelId="{F33D6127-30BB-484C-86C8-BA9467DA1ACF}" type="presParOf" srcId="{E998277E-1169-4E3C-909D-1C1E601F4AC0}" destId="{6E510D7E-AFCA-4A2D-8865-AF5A8F6B0178}" srcOrd="22" destOrd="0" presId="urn:microsoft.com/office/officeart/2005/8/layout/list1"/>
    <dgm:cxn modelId="{36B0499A-766C-4C8B-8EF4-522E664F3B4D}" type="presParOf" srcId="{E998277E-1169-4E3C-909D-1C1E601F4AC0}" destId="{E10F0A41-CC68-4794-A58E-3BE75ED09CC5}" srcOrd="23" destOrd="0" presId="urn:microsoft.com/office/officeart/2005/8/layout/list1"/>
    <dgm:cxn modelId="{2D1EC542-9293-4A4A-9F1E-2E0CB3F86004}" type="presParOf" srcId="{E998277E-1169-4E3C-909D-1C1E601F4AC0}" destId="{952C26D0-8759-453F-AAA7-8A9A4B70AB63}" srcOrd="24" destOrd="0" presId="urn:microsoft.com/office/officeart/2005/8/layout/list1"/>
    <dgm:cxn modelId="{C27CCBD3-DE03-4FA2-AC71-BDBA31AAE156}" type="presParOf" srcId="{952C26D0-8759-453F-AAA7-8A9A4B70AB63}" destId="{71F75159-C785-4472-9D08-0B344E022CB3}" srcOrd="0" destOrd="0" presId="urn:microsoft.com/office/officeart/2005/8/layout/list1"/>
    <dgm:cxn modelId="{9B1748F1-BC31-4B5B-8F15-A4BE7D3EE936}" type="presParOf" srcId="{952C26D0-8759-453F-AAA7-8A9A4B70AB63}" destId="{5A3FF038-2A6C-4E5E-ADD7-15A3E0F9C799}" srcOrd="1" destOrd="0" presId="urn:microsoft.com/office/officeart/2005/8/layout/list1"/>
    <dgm:cxn modelId="{27C732F0-A5FA-4FBA-81B3-922CB6BCA457}" type="presParOf" srcId="{E998277E-1169-4E3C-909D-1C1E601F4AC0}" destId="{69D29805-7962-40F4-B5F8-3AFA8B2E451D}" srcOrd="25" destOrd="0" presId="urn:microsoft.com/office/officeart/2005/8/layout/list1"/>
    <dgm:cxn modelId="{5E558D1C-0C54-4528-8698-40D58396C4F8}" type="presParOf" srcId="{E998277E-1169-4E3C-909D-1C1E601F4AC0}" destId="{EF359C04-B845-41C9-A62E-F335F5CDED7C}" srcOrd="26" destOrd="0" presId="urn:microsoft.com/office/officeart/2005/8/layout/list1"/>
    <dgm:cxn modelId="{B47A8229-9635-478E-A529-911E8C911A46}" type="presParOf" srcId="{E998277E-1169-4E3C-909D-1C1E601F4AC0}" destId="{9CE50704-295E-4682-8405-F2A776F0F9AD}" srcOrd="27" destOrd="0" presId="urn:microsoft.com/office/officeart/2005/8/layout/list1"/>
    <dgm:cxn modelId="{3A3FCCAF-5C0A-446A-886E-BDACD88C4895}" type="presParOf" srcId="{E998277E-1169-4E3C-909D-1C1E601F4AC0}" destId="{C3422DBE-0C1E-4AA1-ACB8-2B06E558093E}" srcOrd="28" destOrd="0" presId="urn:microsoft.com/office/officeart/2005/8/layout/list1"/>
    <dgm:cxn modelId="{59C8933B-A50A-41ED-9BAC-6DDCB5486708}" type="presParOf" srcId="{C3422DBE-0C1E-4AA1-ACB8-2B06E558093E}" destId="{630157B2-EB3D-465F-85C2-05D1B4408D1A}" srcOrd="0" destOrd="0" presId="urn:microsoft.com/office/officeart/2005/8/layout/list1"/>
    <dgm:cxn modelId="{78A3B9C5-46EA-4482-BF64-6E7F847A761D}" type="presParOf" srcId="{C3422DBE-0C1E-4AA1-ACB8-2B06E558093E}" destId="{8AD827A2-DB9C-483A-BCB4-75FDEAD11770}" srcOrd="1" destOrd="0" presId="urn:microsoft.com/office/officeart/2005/8/layout/list1"/>
    <dgm:cxn modelId="{7DD9561C-C2E8-40D2-8376-EACA4FC0D958}" type="presParOf" srcId="{E998277E-1169-4E3C-909D-1C1E601F4AC0}" destId="{47440E9A-6242-478E-B379-A08E06AF0364}" srcOrd="29" destOrd="0" presId="urn:microsoft.com/office/officeart/2005/8/layout/list1"/>
    <dgm:cxn modelId="{E780C3A6-851F-4474-BF11-89724BB03E64}" type="presParOf" srcId="{E998277E-1169-4E3C-909D-1C1E601F4AC0}" destId="{72FC5DD0-4A4E-4A2E-8429-89E4B3EFF9D9}" srcOrd="30" destOrd="0" presId="urn:microsoft.com/office/officeart/2005/8/layout/list1"/>
    <dgm:cxn modelId="{A5619737-46B7-4654-A472-3E99D8B8F08D}" type="presParOf" srcId="{E998277E-1169-4E3C-909D-1C1E601F4AC0}" destId="{E7FA8D00-37F5-4D60-8224-1EA87696AE57}" srcOrd="31" destOrd="0" presId="urn:microsoft.com/office/officeart/2005/8/layout/list1"/>
    <dgm:cxn modelId="{13389FDB-1D41-4C4A-A6B4-53887680D4B3}" type="presParOf" srcId="{E998277E-1169-4E3C-909D-1C1E601F4AC0}" destId="{F8164A72-731F-41A9-8BA5-0711CD2CD979}" srcOrd="32" destOrd="0" presId="urn:microsoft.com/office/officeart/2005/8/layout/list1"/>
    <dgm:cxn modelId="{2CC7645D-6853-4752-A009-0228645B8A57}" type="presParOf" srcId="{F8164A72-731F-41A9-8BA5-0711CD2CD979}" destId="{BC3AA7A4-C21F-4442-A42C-E52FDD8B5361}" srcOrd="0" destOrd="0" presId="urn:microsoft.com/office/officeart/2005/8/layout/list1"/>
    <dgm:cxn modelId="{D2DE3AD3-2F15-4179-8227-491BE4D9A5B1}" type="presParOf" srcId="{F8164A72-731F-41A9-8BA5-0711CD2CD979}" destId="{2D118F63-A154-488A-80B8-4D2E8C8D730D}" srcOrd="1" destOrd="0" presId="urn:microsoft.com/office/officeart/2005/8/layout/list1"/>
    <dgm:cxn modelId="{1A036A1E-9889-4751-A330-4D48FA8607F4}" type="presParOf" srcId="{E998277E-1169-4E3C-909D-1C1E601F4AC0}" destId="{17F3F898-2231-4101-8FF9-7FBD23234C82}" srcOrd="33" destOrd="0" presId="urn:microsoft.com/office/officeart/2005/8/layout/list1"/>
    <dgm:cxn modelId="{6AC1E795-E33D-442C-A4CA-6D7587078781}" type="presParOf" srcId="{E998277E-1169-4E3C-909D-1C1E601F4AC0}" destId="{7A8A4808-8E29-4A87-8536-9E5D50028BE8}" srcOrd="34" destOrd="0" presId="urn:microsoft.com/office/officeart/2005/8/layout/list1"/>
    <dgm:cxn modelId="{4E9C48CB-F57E-4564-87D4-5C316621C351}" type="presParOf" srcId="{E998277E-1169-4E3C-909D-1C1E601F4AC0}" destId="{BBE0A15D-E6BD-4542-BCC3-83017180472A}" srcOrd="35" destOrd="0" presId="urn:microsoft.com/office/officeart/2005/8/layout/list1"/>
    <dgm:cxn modelId="{B3D4A9F7-7B99-458E-A4F5-2DDD79ED2AFD}" type="presParOf" srcId="{E998277E-1169-4E3C-909D-1C1E601F4AC0}" destId="{84CD810E-2B57-4531-A91B-83B0FF2845DA}" srcOrd="36" destOrd="0" presId="urn:microsoft.com/office/officeart/2005/8/layout/list1"/>
    <dgm:cxn modelId="{EC8F841D-8AF0-4E1C-A7CD-C689FAF6371D}" type="presParOf" srcId="{84CD810E-2B57-4531-A91B-83B0FF2845DA}" destId="{D4A274B9-736D-4EE5-B8DA-4D55409C33DF}" srcOrd="0" destOrd="0" presId="urn:microsoft.com/office/officeart/2005/8/layout/list1"/>
    <dgm:cxn modelId="{E3FCB82D-CF1E-49E8-AC9B-DC4D1D87D7B4}" type="presParOf" srcId="{84CD810E-2B57-4531-A91B-83B0FF2845DA}" destId="{6E0FD69B-21D9-4829-916E-8E757FF580DA}" srcOrd="1" destOrd="0" presId="urn:microsoft.com/office/officeart/2005/8/layout/list1"/>
    <dgm:cxn modelId="{F9475DC8-F2E3-492D-A2FC-95248671C686}" type="presParOf" srcId="{E998277E-1169-4E3C-909D-1C1E601F4AC0}" destId="{D43CD1E7-44FC-4D47-BCD9-A1F2EE8246CF}" srcOrd="37" destOrd="0" presId="urn:microsoft.com/office/officeart/2005/8/layout/list1"/>
    <dgm:cxn modelId="{24C2B079-235D-46D8-AA31-7E6ECE08898C}" type="presParOf" srcId="{E998277E-1169-4E3C-909D-1C1E601F4AC0}" destId="{27F29E4A-7CF6-4DB9-B5BF-C04F184719CA}" srcOrd="38" destOrd="0" presId="urn:microsoft.com/office/officeart/2005/8/layout/list1"/>
    <dgm:cxn modelId="{7F132E58-81B7-406B-B9D0-122D4FB641E1}" type="presParOf" srcId="{E998277E-1169-4E3C-909D-1C1E601F4AC0}" destId="{9F8C4800-9F44-49BE-BD72-76F70AB26DB7}" srcOrd="39" destOrd="0" presId="urn:microsoft.com/office/officeart/2005/8/layout/list1"/>
    <dgm:cxn modelId="{9F062E5E-0219-4FBD-937C-D61B91D23DFE}" type="presParOf" srcId="{E998277E-1169-4E3C-909D-1C1E601F4AC0}" destId="{53B0D8E9-9283-4FBD-96F6-398EA0859B16}" srcOrd="40" destOrd="0" presId="urn:microsoft.com/office/officeart/2005/8/layout/list1"/>
    <dgm:cxn modelId="{66227270-3C95-4DD8-8A17-124A0439BA3A}" type="presParOf" srcId="{53B0D8E9-9283-4FBD-96F6-398EA0859B16}" destId="{4769ED04-3158-4051-A9ED-26D9FC9DCC66}" srcOrd="0" destOrd="0" presId="urn:microsoft.com/office/officeart/2005/8/layout/list1"/>
    <dgm:cxn modelId="{6E33B4E6-94F3-4A25-814C-DFA6EB2A645C}" type="presParOf" srcId="{53B0D8E9-9283-4FBD-96F6-398EA0859B16}" destId="{BCF324DB-F26F-4956-B0E1-FDDD11D87285}" srcOrd="1" destOrd="0" presId="urn:microsoft.com/office/officeart/2005/8/layout/list1"/>
    <dgm:cxn modelId="{1AFAB645-5110-4FBF-8B69-27775366245E}" type="presParOf" srcId="{E998277E-1169-4E3C-909D-1C1E601F4AC0}" destId="{7F4AEBE3-E3D5-4A67-81FB-5BEE8B5FAD35}" srcOrd="41" destOrd="0" presId="urn:microsoft.com/office/officeart/2005/8/layout/list1"/>
    <dgm:cxn modelId="{D0A9D739-4555-47F8-8607-9D22CF78B008}" type="presParOf" srcId="{E998277E-1169-4E3C-909D-1C1E601F4AC0}" destId="{3A45E2EE-F2C1-426B-AA82-6B319DDDBD5C}" srcOrd="4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966C56-9008-4443-9653-617188C6E20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8A51AF-FB77-465D-A4A8-1538E769EF2C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Структура Программы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9FF8AC0C-BB03-4794-AB65-49288C8F02D6}" type="parTrans" cxnId="{96B45A0E-BD64-40EE-8C11-D8D90E6313F4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954D53-2ECB-4DAA-BF54-3A8D98525871}" type="sibTrans" cxnId="{96B45A0E-BD64-40EE-8C11-D8D90E6313F4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A81533-0468-4427-BC5A-5E357592462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Направления Программы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A3199EC-1F48-4905-8ED8-75DA5A081040}" type="parTrans" cxnId="{6F2DD5B1-125D-4763-A338-4E7F3D086CF7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8975B3-75BF-4FD5-B3C9-9F533A56F6C2}" type="sibTrans" cxnId="{6F2DD5B1-125D-4763-A338-4E7F3D086CF7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267BD8-49D8-47A9-B858-FF88015185F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Цель Программы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E57AC42-36A3-404E-BD15-146AAEC35641}" type="parTrans" cxnId="{4BB0213E-79CF-42AF-937D-0914A94DCA02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BF10A8-AD73-4B16-B6E3-A927563A8E97}" type="sibTrans" cxnId="{4BB0213E-79CF-42AF-937D-0914A94DCA02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F427EB-F390-44FA-B4E4-A2D8D9F0883C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Целевые индикаторы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0C9286D-1FD4-4D66-ACA5-258E3CCA464C}" type="parTrans" cxnId="{536E16D8-CF74-4C58-98BC-85A6416C59D3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5067E0-1968-4F77-BF69-17E4328AABDF}" type="sibTrans" cxnId="{536E16D8-CF74-4C58-98BC-85A6416C59D3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485924-6DF5-46BC-9177-6933002AF774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Пути достижения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5B28728-8131-4766-A055-73833B59B1AC}" type="parTrans" cxnId="{9306EEB4-93E3-47CD-A099-9F391C300F89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C583F6-B76C-4CFB-B039-912D36E931EB}" type="sibTrans" cxnId="{9306EEB4-93E3-47CD-A099-9F391C300F89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6FFE4A-F67B-4C63-BE52-0D6DB020190C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Необходимые ресурсы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622A9B0-990D-42E9-AAA8-CD4B50F9DCA3}" type="parTrans" cxnId="{28E8F298-6D28-46CF-A3C9-4614D8CCE60A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54A6D5-AE71-46F6-B15B-585B9F9286EE}" type="sibTrans" cxnId="{28E8F298-6D28-46CF-A3C9-4614D8CCE60A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98277E-1169-4E3C-909D-1C1E601F4AC0}" type="pres">
      <dgm:prSet presAssocID="{99966C56-9008-4443-9653-617188C6E2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67052B-8D6E-418F-9125-3831279DA06D}" type="pres">
      <dgm:prSet presAssocID="{ED8A51AF-FB77-465D-A4A8-1538E769EF2C}" presName="parentLin" presStyleCnt="0"/>
      <dgm:spPr/>
    </dgm:pt>
    <dgm:pt modelId="{CC67EE94-03C9-4177-91E9-14B975C6B856}" type="pres">
      <dgm:prSet presAssocID="{ED8A51AF-FB77-465D-A4A8-1538E769EF2C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E098EB76-D7A0-43F8-ADF1-30A5CB5B1252}" type="pres">
      <dgm:prSet presAssocID="{ED8A51AF-FB77-465D-A4A8-1538E769EF2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96720-D7A7-4681-A7D5-3F4E82ACDA5C}" type="pres">
      <dgm:prSet presAssocID="{ED8A51AF-FB77-465D-A4A8-1538E769EF2C}" presName="negativeSpace" presStyleCnt="0"/>
      <dgm:spPr/>
    </dgm:pt>
    <dgm:pt modelId="{8BDDA434-D3A9-4C9D-9301-CCE2363E1860}" type="pres">
      <dgm:prSet presAssocID="{ED8A51AF-FB77-465D-A4A8-1538E769EF2C}" presName="childText" presStyleLbl="conFgAcc1" presStyleIdx="0" presStyleCnt="6">
        <dgm:presLayoutVars>
          <dgm:bulletEnabled val="1"/>
        </dgm:presLayoutVars>
      </dgm:prSet>
      <dgm:spPr>
        <a:ln>
          <a:solidFill>
            <a:schemeClr val="accent2"/>
          </a:solidFill>
        </a:ln>
      </dgm:spPr>
    </dgm:pt>
    <dgm:pt modelId="{62759C36-68B4-43E8-8759-F15401A58EA9}" type="pres">
      <dgm:prSet presAssocID="{D0954D53-2ECB-4DAA-BF54-3A8D98525871}" presName="spaceBetweenRectangles" presStyleCnt="0"/>
      <dgm:spPr/>
    </dgm:pt>
    <dgm:pt modelId="{05FECE4F-D18C-431F-B364-D013763BF4C0}" type="pres">
      <dgm:prSet presAssocID="{DBA81533-0468-4427-BC5A-5E3575924623}" presName="parentLin" presStyleCnt="0"/>
      <dgm:spPr/>
    </dgm:pt>
    <dgm:pt modelId="{7513FAEA-688F-4932-8E1C-A7A2E5C1613C}" type="pres">
      <dgm:prSet presAssocID="{DBA81533-0468-4427-BC5A-5E3575924623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E3E9B9AE-40F9-4A3A-BE8B-45C42A365BEB}" type="pres">
      <dgm:prSet presAssocID="{DBA81533-0468-4427-BC5A-5E357592462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C7692-4975-4083-95EB-D18132DE9B66}" type="pres">
      <dgm:prSet presAssocID="{DBA81533-0468-4427-BC5A-5E3575924623}" presName="negativeSpace" presStyleCnt="0"/>
      <dgm:spPr/>
    </dgm:pt>
    <dgm:pt modelId="{AE2FC98B-E53E-44E6-A96A-44FF8A1D6B4F}" type="pres">
      <dgm:prSet presAssocID="{DBA81533-0468-4427-BC5A-5E3575924623}" presName="childText" presStyleLbl="conFgAcc1" presStyleIdx="1" presStyleCnt="6">
        <dgm:presLayoutVars>
          <dgm:bulletEnabled val="1"/>
        </dgm:presLayoutVars>
      </dgm:prSet>
      <dgm:spPr>
        <a:ln>
          <a:solidFill>
            <a:schemeClr val="accent2"/>
          </a:solidFill>
        </a:ln>
      </dgm:spPr>
    </dgm:pt>
    <dgm:pt modelId="{AC33DACB-0672-4199-8C54-D21466833B53}" type="pres">
      <dgm:prSet presAssocID="{968975B3-75BF-4FD5-B3C9-9F533A56F6C2}" presName="spaceBetweenRectangles" presStyleCnt="0"/>
      <dgm:spPr/>
    </dgm:pt>
    <dgm:pt modelId="{A6A664CF-D117-43D1-A354-B469585C5BA5}" type="pres">
      <dgm:prSet presAssocID="{4C267BD8-49D8-47A9-B858-FF88015185F3}" presName="parentLin" presStyleCnt="0"/>
      <dgm:spPr/>
    </dgm:pt>
    <dgm:pt modelId="{2BA8FA35-CF00-451C-BE66-B5928E06851D}" type="pres">
      <dgm:prSet presAssocID="{4C267BD8-49D8-47A9-B858-FF88015185F3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FDBAB5D8-BD51-4423-8EF3-BC0C4C80F497}" type="pres">
      <dgm:prSet presAssocID="{4C267BD8-49D8-47A9-B858-FF88015185F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E3B52-948A-4F7C-81F5-5D351C5E841A}" type="pres">
      <dgm:prSet presAssocID="{4C267BD8-49D8-47A9-B858-FF88015185F3}" presName="negativeSpace" presStyleCnt="0"/>
      <dgm:spPr/>
    </dgm:pt>
    <dgm:pt modelId="{F9739A11-850F-4B2A-AAF2-76646B8D83BF}" type="pres">
      <dgm:prSet presAssocID="{4C267BD8-49D8-47A9-B858-FF88015185F3}" presName="childText" presStyleLbl="conFgAcc1" presStyleIdx="2" presStyleCnt="6">
        <dgm:presLayoutVars>
          <dgm:bulletEnabled val="1"/>
        </dgm:presLayoutVars>
      </dgm:prSet>
      <dgm:spPr>
        <a:ln>
          <a:solidFill>
            <a:schemeClr val="accent2"/>
          </a:solidFill>
        </a:ln>
      </dgm:spPr>
    </dgm:pt>
    <dgm:pt modelId="{AEBAD428-ED1B-4110-A91F-4200ECB7EB18}" type="pres">
      <dgm:prSet presAssocID="{3EBF10A8-AD73-4B16-B6E3-A927563A8E97}" presName="spaceBetweenRectangles" presStyleCnt="0"/>
      <dgm:spPr/>
    </dgm:pt>
    <dgm:pt modelId="{5F8FE10B-74F3-43BB-A0A6-28A96EA76047}" type="pres">
      <dgm:prSet presAssocID="{4FF427EB-F390-44FA-B4E4-A2D8D9F0883C}" presName="parentLin" presStyleCnt="0"/>
      <dgm:spPr/>
    </dgm:pt>
    <dgm:pt modelId="{ED01FF03-6F95-4CC0-882E-7580D330DCBE}" type="pres">
      <dgm:prSet presAssocID="{4FF427EB-F390-44FA-B4E4-A2D8D9F0883C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1FE476C3-FC17-4B88-9AA1-0B16FC2C535C}" type="pres">
      <dgm:prSet presAssocID="{4FF427EB-F390-44FA-B4E4-A2D8D9F0883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C767B-216F-45CA-AEE2-1D45B04CA5D5}" type="pres">
      <dgm:prSet presAssocID="{4FF427EB-F390-44FA-B4E4-A2D8D9F0883C}" presName="negativeSpace" presStyleCnt="0"/>
      <dgm:spPr/>
    </dgm:pt>
    <dgm:pt modelId="{71436A87-D6E4-40F5-B828-C60CDEB39C6B}" type="pres">
      <dgm:prSet presAssocID="{4FF427EB-F390-44FA-B4E4-A2D8D9F0883C}" presName="childText" presStyleLbl="conFgAcc1" presStyleIdx="3" presStyleCnt="6">
        <dgm:presLayoutVars>
          <dgm:bulletEnabled val="1"/>
        </dgm:presLayoutVars>
      </dgm:prSet>
      <dgm:spPr>
        <a:ln>
          <a:solidFill>
            <a:schemeClr val="accent2"/>
          </a:solidFill>
        </a:ln>
      </dgm:spPr>
    </dgm:pt>
    <dgm:pt modelId="{5C03F658-7861-4EAE-B146-42B47DD15AFD}" type="pres">
      <dgm:prSet presAssocID="{085067E0-1968-4F77-BF69-17E4328AABDF}" presName="spaceBetweenRectangles" presStyleCnt="0"/>
      <dgm:spPr/>
    </dgm:pt>
    <dgm:pt modelId="{F8164A72-731F-41A9-8BA5-0711CD2CD979}" type="pres">
      <dgm:prSet presAssocID="{24485924-6DF5-46BC-9177-6933002AF774}" presName="parentLin" presStyleCnt="0"/>
      <dgm:spPr/>
    </dgm:pt>
    <dgm:pt modelId="{BC3AA7A4-C21F-4442-A42C-E52FDD8B5361}" type="pres">
      <dgm:prSet presAssocID="{24485924-6DF5-46BC-9177-6933002AF774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2D118F63-A154-488A-80B8-4D2E8C8D730D}" type="pres">
      <dgm:prSet presAssocID="{24485924-6DF5-46BC-9177-6933002AF77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3F898-2231-4101-8FF9-7FBD23234C82}" type="pres">
      <dgm:prSet presAssocID="{24485924-6DF5-46BC-9177-6933002AF774}" presName="negativeSpace" presStyleCnt="0"/>
      <dgm:spPr/>
    </dgm:pt>
    <dgm:pt modelId="{7A8A4808-8E29-4A87-8536-9E5D50028BE8}" type="pres">
      <dgm:prSet presAssocID="{24485924-6DF5-46BC-9177-6933002AF774}" presName="childText" presStyleLbl="conFgAcc1" presStyleIdx="4" presStyleCnt="6">
        <dgm:presLayoutVars>
          <dgm:bulletEnabled val="1"/>
        </dgm:presLayoutVars>
      </dgm:prSet>
      <dgm:spPr>
        <a:ln>
          <a:solidFill>
            <a:schemeClr val="accent2"/>
          </a:solidFill>
        </a:ln>
      </dgm:spPr>
    </dgm:pt>
    <dgm:pt modelId="{BBE0A15D-E6BD-4542-BCC3-83017180472A}" type="pres">
      <dgm:prSet presAssocID="{1EC583F6-B76C-4CFB-B039-912D36E931EB}" presName="spaceBetweenRectangles" presStyleCnt="0"/>
      <dgm:spPr/>
    </dgm:pt>
    <dgm:pt modelId="{53B0D8E9-9283-4FBD-96F6-398EA0859B16}" type="pres">
      <dgm:prSet presAssocID="{126FFE4A-F67B-4C63-BE52-0D6DB020190C}" presName="parentLin" presStyleCnt="0"/>
      <dgm:spPr/>
    </dgm:pt>
    <dgm:pt modelId="{4769ED04-3158-4051-A9ED-26D9FC9DCC66}" type="pres">
      <dgm:prSet presAssocID="{126FFE4A-F67B-4C63-BE52-0D6DB020190C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BCF324DB-F26F-4956-B0E1-FDDD11D87285}" type="pres">
      <dgm:prSet presAssocID="{126FFE4A-F67B-4C63-BE52-0D6DB020190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AEBE3-E3D5-4A67-81FB-5BEE8B5FAD35}" type="pres">
      <dgm:prSet presAssocID="{126FFE4A-F67B-4C63-BE52-0D6DB020190C}" presName="negativeSpace" presStyleCnt="0"/>
      <dgm:spPr/>
    </dgm:pt>
    <dgm:pt modelId="{3A45E2EE-F2C1-426B-AA82-6B319DDDBD5C}" type="pres">
      <dgm:prSet presAssocID="{126FFE4A-F67B-4C63-BE52-0D6DB020190C}" presName="childText" presStyleLbl="conFgAcc1" presStyleIdx="5" presStyleCnt="6">
        <dgm:presLayoutVars>
          <dgm:bulletEnabled val="1"/>
        </dgm:presLayoutVars>
      </dgm:prSet>
      <dgm:spPr>
        <a:ln>
          <a:solidFill>
            <a:schemeClr val="accent2"/>
          </a:solidFill>
        </a:ln>
      </dgm:spPr>
    </dgm:pt>
  </dgm:ptLst>
  <dgm:cxnLst>
    <dgm:cxn modelId="{9306EEB4-93E3-47CD-A099-9F391C300F89}" srcId="{99966C56-9008-4443-9653-617188C6E207}" destId="{24485924-6DF5-46BC-9177-6933002AF774}" srcOrd="4" destOrd="0" parTransId="{55B28728-8131-4766-A055-73833B59B1AC}" sibTransId="{1EC583F6-B76C-4CFB-B039-912D36E931EB}"/>
    <dgm:cxn modelId="{3521EE0D-576F-4D30-BF3A-25865C61AA94}" type="presOf" srcId="{126FFE4A-F67B-4C63-BE52-0D6DB020190C}" destId="{BCF324DB-F26F-4956-B0E1-FDDD11D87285}" srcOrd="1" destOrd="0" presId="urn:microsoft.com/office/officeart/2005/8/layout/list1"/>
    <dgm:cxn modelId="{6F2DD5B1-125D-4763-A338-4E7F3D086CF7}" srcId="{99966C56-9008-4443-9653-617188C6E207}" destId="{DBA81533-0468-4427-BC5A-5E3575924623}" srcOrd="1" destOrd="0" parTransId="{DA3199EC-1F48-4905-8ED8-75DA5A081040}" sibTransId="{968975B3-75BF-4FD5-B3C9-9F533A56F6C2}"/>
    <dgm:cxn modelId="{E24E1ED4-43D5-4350-8EE3-D0D7F0DB5BD4}" type="presOf" srcId="{4FF427EB-F390-44FA-B4E4-A2D8D9F0883C}" destId="{1FE476C3-FC17-4B88-9AA1-0B16FC2C535C}" srcOrd="1" destOrd="0" presId="urn:microsoft.com/office/officeart/2005/8/layout/list1"/>
    <dgm:cxn modelId="{9988BC25-8F7D-48FC-A437-F25509CECE51}" type="presOf" srcId="{ED8A51AF-FB77-465D-A4A8-1538E769EF2C}" destId="{CC67EE94-03C9-4177-91E9-14B975C6B856}" srcOrd="0" destOrd="0" presId="urn:microsoft.com/office/officeart/2005/8/layout/list1"/>
    <dgm:cxn modelId="{E45F492E-0ED7-41D8-9177-85F2CE243E09}" type="presOf" srcId="{4C267BD8-49D8-47A9-B858-FF88015185F3}" destId="{FDBAB5D8-BD51-4423-8EF3-BC0C4C80F497}" srcOrd="1" destOrd="0" presId="urn:microsoft.com/office/officeart/2005/8/layout/list1"/>
    <dgm:cxn modelId="{28E8F298-6D28-46CF-A3C9-4614D8CCE60A}" srcId="{99966C56-9008-4443-9653-617188C6E207}" destId="{126FFE4A-F67B-4C63-BE52-0D6DB020190C}" srcOrd="5" destOrd="0" parTransId="{B622A9B0-990D-42E9-AAA8-CD4B50F9DCA3}" sibTransId="{9654A6D5-AE71-46F6-B15B-585B9F9286EE}"/>
    <dgm:cxn modelId="{C4F84467-8238-4C26-A22E-464C332DA097}" type="presOf" srcId="{ED8A51AF-FB77-465D-A4A8-1538E769EF2C}" destId="{E098EB76-D7A0-43F8-ADF1-30A5CB5B1252}" srcOrd="1" destOrd="0" presId="urn:microsoft.com/office/officeart/2005/8/layout/list1"/>
    <dgm:cxn modelId="{9934D125-55D5-4F05-9A5F-66A1DB4DADEC}" type="presOf" srcId="{24485924-6DF5-46BC-9177-6933002AF774}" destId="{2D118F63-A154-488A-80B8-4D2E8C8D730D}" srcOrd="1" destOrd="0" presId="urn:microsoft.com/office/officeart/2005/8/layout/list1"/>
    <dgm:cxn modelId="{553C6F08-7E21-469B-B924-79858D9693C7}" type="presOf" srcId="{DBA81533-0468-4427-BC5A-5E3575924623}" destId="{E3E9B9AE-40F9-4A3A-BE8B-45C42A365BEB}" srcOrd="1" destOrd="0" presId="urn:microsoft.com/office/officeart/2005/8/layout/list1"/>
    <dgm:cxn modelId="{8CD2081C-EBE8-4A0A-AE5B-88A60080792E}" type="presOf" srcId="{DBA81533-0468-4427-BC5A-5E3575924623}" destId="{7513FAEA-688F-4932-8E1C-A7A2E5C1613C}" srcOrd="0" destOrd="0" presId="urn:microsoft.com/office/officeart/2005/8/layout/list1"/>
    <dgm:cxn modelId="{4BB0213E-79CF-42AF-937D-0914A94DCA02}" srcId="{99966C56-9008-4443-9653-617188C6E207}" destId="{4C267BD8-49D8-47A9-B858-FF88015185F3}" srcOrd="2" destOrd="0" parTransId="{4E57AC42-36A3-404E-BD15-146AAEC35641}" sibTransId="{3EBF10A8-AD73-4B16-B6E3-A927563A8E97}"/>
    <dgm:cxn modelId="{CEAC4E82-F995-4387-A59A-234413DA82D4}" type="presOf" srcId="{4FF427EB-F390-44FA-B4E4-A2D8D9F0883C}" destId="{ED01FF03-6F95-4CC0-882E-7580D330DCBE}" srcOrd="0" destOrd="0" presId="urn:microsoft.com/office/officeart/2005/8/layout/list1"/>
    <dgm:cxn modelId="{79983180-EB7A-4CAA-B3E6-629DA87C2BD6}" type="presOf" srcId="{126FFE4A-F67B-4C63-BE52-0D6DB020190C}" destId="{4769ED04-3158-4051-A9ED-26D9FC9DCC66}" srcOrd="0" destOrd="0" presId="urn:microsoft.com/office/officeart/2005/8/layout/list1"/>
    <dgm:cxn modelId="{536E16D8-CF74-4C58-98BC-85A6416C59D3}" srcId="{99966C56-9008-4443-9653-617188C6E207}" destId="{4FF427EB-F390-44FA-B4E4-A2D8D9F0883C}" srcOrd="3" destOrd="0" parTransId="{40C9286D-1FD4-4D66-ACA5-258E3CCA464C}" sibTransId="{085067E0-1968-4F77-BF69-17E4328AABDF}"/>
    <dgm:cxn modelId="{FC83BF37-8F07-4507-867A-803F17889857}" type="presOf" srcId="{4C267BD8-49D8-47A9-B858-FF88015185F3}" destId="{2BA8FA35-CF00-451C-BE66-B5928E06851D}" srcOrd="0" destOrd="0" presId="urn:microsoft.com/office/officeart/2005/8/layout/list1"/>
    <dgm:cxn modelId="{96B45A0E-BD64-40EE-8C11-D8D90E6313F4}" srcId="{99966C56-9008-4443-9653-617188C6E207}" destId="{ED8A51AF-FB77-465D-A4A8-1538E769EF2C}" srcOrd="0" destOrd="0" parTransId="{9FF8AC0C-BB03-4794-AB65-49288C8F02D6}" sibTransId="{D0954D53-2ECB-4DAA-BF54-3A8D98525871}"/>
    <dgm:cxn modelId="{E83E4F43-07E5-4923-9CE1-DFE574618E60}" type="presOf" srcId="{99966C56-9008-4443-9653-617188C6E207}" destId="{E998277E-1169-4E3C-909D-1C1E601F4AC0}" srcOrd="0" destOrd="0" presId="urn:microsoft.com/office/officeart/2005/8/layout/list1"/>
    <dgm:cxn modelId="{1C540B85-ADD4-462A-A26A-8B3F4C90A4E5}" type="presOf" srcId="{24485924-6DF5-46BC-9177-6933002AF774}" destId="{BC3AA7A4-C21F-4442-A42C-E52FDD8B5361}" srcOrd="0" destOrd="0" presId="urn:microsoft.com/office/officeart/2005/8/layout/list1"/>
    <dgm:cxn modelId="{9561130A-F474-4AF2-B787-30B2D7184D11}" type="presParOf" srcId="{E998277E-1169-4E3C-909D-1C1E601F4AC0}" destId="{FD67052B-8D6E-418F-9125-3831279DA06D}" srcOrd="0" destOrd="0" presId="urn:microsoft.com/office/officeart/2005/8/layout/list1"/>
    <dgm:cxn modelId="{DF319386-BD14-4C87-84FD-CF71F2C979F6}" type="presParOf" srcId="{FD67052B-8D6E-418F-9125-3831279DA06D}" destId="{CC67EE94-03C9-4177-91E9-14B975C6B856}" srcOrd="0" destOrd="0" presId="urn:microsoft.com/office/officeart/2005/8/layout/list1"/>
    <dgm:cxn modelId="{D6685346-54ED-4A41-891D-53651121354D}" type="presParOf" srcId="{FD67052B-8D6E-418F-9125-3831279DA06D}" destId="{E098EB76-D7A0-43F8-ADF1-30A5CB5B1252}" srcOrd="1" destOrd="0" presId="urn:microsoft.com/office/officeart/2005/8/layout/list1"/>
    <dgm:cxn modelId="{40858633-06A8-44F6-AADA-B0C770C97E94}" type="presParOf" srcId="{E998277E-1169-4E3C-909D-1C1E601F4AC0}" destId="{F5F96720-D7A7-4681-A7D5-3F4E82ACDA5C}" srcOrd="1" destOrd="0" presId="urn:microsoft.com/office/officeart/2005/8/layout/list1"/>
    <dgm:cxn modelId="{4DC0162C-16BF-4C44-81E1-CC42936660D6}" type="presParOf" srcId="{E998277E-1169-4E3C-909D-1C1E601F4AC0}" destId="{8BDDA434-D3A9-4C9D-9301-CCE2363E1860}" srcOrd="2" destOrd="0" presId="urn:microsoft.com/office/officeart/2005/8/layout/list1"/>
    <dgm:cxn modelId="{4A294E8B-0FC7-425F-A824-B1495D98BAEF}" type="presParOf" srcId="{E998277E-1169-4E3C-909D-1C1E601F4AC0}" destId="{62759C36-68B4-43E8-8759-F15401A58EA9}" srcOrd="3" destOrd="0" presId="urn:microsoft.com/office/officeart/2005/8/layout/list1"/>
    <dgm:cxn modelId="{C5FE53B2-94C0-453A-A953-2374E45C6D85}" type="presParOf" srcId="{E998277E-1169-4E3C-909D-1C1E601F4AC0}" destId="{05FECE4F-D18C-431F-B364-D013763BF4C0}" srcOrd="4" destOrd="0" presId="urn:microsoft.com/office/officeart/2005/8/layout/list1"/>
    <dgm:cxn modelId="{C3EED6D8-07BE-4CC3-A077-2F209C8F62F2}" type="presParOf" srcId="{05FECE4F-D18C-431F-B364-D013763BF4C0}" destId="{7513FAEA-688F-4932-8E1C-A7A2E5C1613C}" srcOrd="0" destOrd="0" presId="urn:microsoft.com/office/officeart/2005/8/layout/list1"/>
    <dgm:cxn modelId="{459070B2-17CE-4824-A4F4-B5509AF8401C}" type="presParOf" srcId="{05FECE4F-D18C-431F-B364-D013763BF4C0}" destId="{E3E9B9AE-40F9-4A3A-BE8B-45C42A365BEB}" srcOrd="1" destOrd="0" presId="urn:microsoft.com/office/officeart/2005/8/layout/list1"/>
    <dgm:cxn modelId="{1826A54F-71F9-4AD1-B854-8BC170F9C736}" type="presParOf" srcId="{E998277E-1169-4E3C-909D-1C1E601F4AC0}" destId="{2D7C7692-4975-4083-95EB-D18132DE9B66}" srcOrd="5" destOrd="0" presId="urn:microsoft.com/office/officeart/2005/8/layout/list1"/>
    <dgm:cxn modelId="{9D55BD29-2E34-447B-A2F0-B6ADAC343FC9}" type="presParOf" srcId="{E998277E-1169-4E3C-909D-1C1E601F4AC0}" destId="{AE2FC98B-E53E-44E6-A96A-44FF8A1D6B4F}" srcOrd="6" destOrd="0" presId="urn:microsoft.com/office/officeart/2005/8/layout/list1"/>
    <dgm:cxn modelId="{2E05E3B3-914F-459E-86B7-7F949C7103E4}" type="presParOf" srcId="{E998277E-1169-4E3C-909D-1C1E601F4AC0}" destId="{AC33DACB-0672-4199-8C54-D21466833B53}" srcOrd="7" destOrd="0" presId="urn:microsoft.com/office/officeart/2005/8/layout/list1"/>
    <dgm:cxn modelId="{24B49DBA-DC7B-4C0F-8A6C-1B152403996E}" type="presParOf" srcId="{E998277E-1169-4E3C-909D-1C1E601F4AC0}" destId="{A6A664CF-D117-43D1-A354-B469585C5BA5}" srcOrd="8" destOrd="0" presId="urn:microsoft.com/office/officeart/2005/8/layout/list1"/>
    <dgm:cxn modelId="{0F6A4EC4-2127-427E-B552-41EFFAA4A135}" type="presParOf" srcId="{A6A664CF-D117-43D1-A354-B469585C5BA5}" destId="{2BA8FA35-CF00-451C-BE66-B5928E06851D}" srcOrd="0" destOrd="0" presId="urn:microsoft.com/office/officeart/2005/8/layout/list1"/>
    <dgm:cxn modelId="{1A6D4107-5D6C-4067-90EC-E0614A517E76}" type="presParOf" srcId="{A6A664CF-D117-43D1-A354-B469585C5BA5}" destId="{FDBAB5D8-BD51-4423-8EF3-BC0C4C80F497}" srcOrd="1" destOrd="0" presId="urn:microsoft.com/office/officeart/2005/8/layout/list1"/>
    <dgm:cxn modelId="{40690E64-9BAE-4192-A0F5-484D7F550FCC}" type="presParOf" srcId="{E998277E-1169-4E3C-909D-1C1E601F4AC0}" destId="{37DE3B52-948A-4F7C-81F5-5D351C5E841A}" srcOrd="9" destOrd="0" presId="urn:microsoft.com/office/officeart/2005/8/layout/list1"/>
    <dgm:cxn modelId="{BCE0809F-103F-4F47-88E8-477D39C82C20}" type="presParOf" srcId="{E998277E-1169-4E3C-909D-1C1E601F4AC0}" destId="{F9739A11-850F-4B2A-AAF2-76646B8D83BF}" srcOrd="10" destOrd="0" presId="urn:microsoft.com/office/officeart/2005/8/layout/list1"/>
    <dgm:cxn modelId="{90880A40-7C1E-43C3-8527-87B61BA86683}" type="presParOf" srcId="{E998277E-1169-4E3C-909D-1C1E601F4AC0}" destId="{AEBAD428-ED1B-4110-A91F-4200ECB7EB18}" srcOrd="11" destOrd="0" presId="urn:microsoft.com/office/officeart/2005/8/layout/list1"/>
    <dgm:cxn modelId="{901E98DD-B513-4D27-887A-CEDB80073468}" type="presParOf" srcId="{E998277E-1169-4E3C-909D-1C1E601F4AC0}" destId="{5F8FE10B-74F3-43BB-A0A6-28A96EA76047}" srcOrd="12" destOrd="0" presId="urn:microsoft.com/office/officeart/2005/8/layout/list1"/>
    <dgm:cxn modelId="{C954D1BA-EE05-4CCC-8F2A-5E4AAB03B16F}" type="presParOf" srcId="{5F8FE10B-74F3-43BB-A0A6-28A96EA76047}" destId="{ED01FF03-6F95-4CC0-882E-7580D330DCBE}" srcOrd="0" destOrd="0" presId="urn:microsoft.com/office/officeart/2005/8/layout/list1"/>
    <dgm:cxn modelId="{E6838A43-67DA-46D6-8A9C-8F9BA2C09F84}" type="presParOf" srcId="{5F8FE10B-74F3-43BB-A0A6-28A96EA76047}" destId="{1FE476C3-FC17-4B88-9AA1-0B16FC2C535C}" srcOrd="1" destOrd="0" presId="urn:microsoft.com/office/officeart/2005/8/layout/list1"/>
    <dgm:cxn modelId="{0D2EDB29-7BFF-445D-851D-281E55835447}" type="presParOf" srcId="{E998277E-1169-4E3C-909D-1C1E601F4AC0}" destId="{5E4C767B-216F-45CA-AEE2-1D45B04CA5D5}" srcOrd="13" destOrd="0" presId="urn:microsoft.com/office/officeart/2005/8/layout/list1"/>
    <dgm:cxn modelId="{01BA6F88-253E-4CEB-B83A-1729E8D4E8C1}" type="presParOf" srcId="{E998277E-1169-4E3C-909D-1C1E601F4AC0}" destId="{71436A87-D6E4-40F5-B828-C60CDEB39C6B}" srcOrd="14" destOrd="0" presId="urn:microsoft.com/office/officeart/2005/8/layout/list1"/>
    <dgm:cxn modelId="{A7CDF17C-1852-419D-AFF1-75AF8A6A7EAE}" type="presParOf" srcId="{E998277E-1169-4E3C-909D-1C1E601F4AC0}" destId="{5C03F658-7861-4EAE-B146-42B47DD15AFD}" srcOrd="15" destOrd="0" presId="urn:microsoft.com/office/officeart/2005/8/layout/list1"/>
    <dgm:cxn modelId="{E7D2E04D-9432-4BFA-92FA-507614DEB287}" type="presParOf" srcId="{E998277E-1169-4E3C-909D-1C1E601F4AC0}" destId="{F8164A72-731F-41A9-8BA5-0711CD2CD979}" srcOrd="16" destOrd="0" presId="urn:microsoft.com/office/officeart/2005/8/layout/list1"/>
    <dgm:cxn modelId="{73342613-D420-4423-9D4D-21011D79FFF6}" type="presParOf" srcId="{F8164A72-731F-41A9-8BA5-0711CD2CD979}" destId="{BC3AA7A4-C21F-4442-A42C-E52FDD8B5361}" srcOrd="0" destOrd="0" presId="urn:microsoft.com/office/officeart/2005/8/layout/list1"/>
    <dgm:cxn modelId="{8460F110-4D2E-437B-91C6-91EED5F06D85}" type="presParOf" srcId="{F8164A72-731F-41A9-8BA5-0711CD2CD979}" destId="{2D118F63-A154-488A-80B8-4D2E8C8D730D}" srcOrd="1" destOrd="0" presId="urn:microsoft.com/office/officeart/2005/8/layout/list1"/>
    <dgm:cxn modelId="{C4F79BF3-7519-40D2-AAE1-480B02A310CD}" type="presParOf" srcId="{E998277E-1169-4E3C-909D-1C1E601F4AC0}" destId="{17F3F898-2231-4101-8FF9-7FBD23234C82}" srcOrd="17" destOrd="0" presId="urn:microsoft.com/office/officeart/2005/8/layout/list1"/>
    <dgm:cxn modelId="{0A8E4A96-B8D3-4CE8-BB1F-209E56386235}" type="presParOf" srcId="{E998277E-1169-4E3C-909D-1C1E601F4AC0}" destId="{7A8A4808-8E29-4A87-8536-9E5D50028BE8}" srcOrd="18" destOrd="0" presId="urn:microsoft.com/office/officeart/2005/8/layout/list1"/>
    <dgm:cxn modelId="{5CD09107-FBB9-4A48-9290-65D4FA421FF4}" type="presParOf" srcId="{E998277E-1169-4E3C-909D-1C1E601F4AC0}" destId="{BBE0A15D-E6BD-4542-BCC3-83017180472A}" srcOrd="19" destOrd="0" presId="urn:microsoft.com/office/officeart/2005/8/layout/list1"/>
    <dgm:cxn modelId="{BC6C70D5-DA37-40F0-AA54-A18FD4C0617D}" type="presParOf" srcId="{E998277E-1169-4E3C-909D-1C1E601F4AC0}" destId="{53B0D8E9-9283-4FBD-96F6-398EA0859B16}" srcOrd="20" destOrd="0" presId="urn:microsoft.com/office/officeart/2005/8/layout/list1"/>
    <dgm:cxn modelId="{777115EF-3BBC-465C-919A-E5BD10FCBCC0}" type="presParOf" srcId="{53B0D8E9-9283-4FBD-96F6-398EA0859B16}" destId="{4769ED04-3158-4051-A9ED-26D9FC9DCC66}" srcOrd="0" destOrd="0" presId="urn:microsoft.com/office/officeart/2005/8/layout/list1"/>
    <dgm:cxn modelId="{4AF39953-A343-443C-B592-30B86B307EEA}" type="presParOf" srcId="{53B0D8E9-9283-4FBD-96F6-398EA0859B16}" destId="{BCF324DB-F26F-4956-B0E1-FDDD11D87285}" srcOrd="1" destOrd="0" presId="urn:microsoft.com/office/officeart/2005/8/layout/list1"/>
    <dgm:cxn modelId="{08EAB07C-66C2-4570-A26F-BDF158DC56F6}" type="presParOf" srcId="{E998277E-1169-4E3C-909D-1C1E601F4AC0}" destId="{7F4AEBE3-E3D5-4A67-81FB-5BEE8B5FAD35}" srcOrd="21" destOrd="0" presId="urn:microsoft.com/office/officeart/2005/8/layout/list1"/>
    <dgm:cxn modelId="{3FA83282-6632-4CA7-8B6B-2A44F45E8E75}" type="presParOf" srcId="{E998277E-1169-4E3C-909D-1C1E601F4AC0}" destId="{3A45E2EE-F2C1-426B-AA82-6B319DDDBD5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0B8F5-3CB4-4F78-9613-2BC9FD62FC1D}">
      <dsp:nvSpPr>
        <dsp:cNvPr id="0" name=""/>
        <dsp:cNvSpPr/>
      </dsp:nvSpPr>
      <dsp:spPr>
        <a:xfrm>
          <a:off x="0" y="3094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807CD3-268F-41ED-80A2-91F1C75918DB}">
      <dsp:nvSpPr>
        <dsp:cNvPr id="0" name=""/>
        <dsp:cNvSpPr/>
      </dsp:nvSpPr>
      <dsp:spPr>
        <a:xfrm>
          <a:off x="0" y="3094"/>
          <a:ext cx="2340230" cy="633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Системны</a:t>
          </a:r>
          <a:r>
            <a:rPr lang="ru-RU" sz="2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е</a:t>
          </a:r>
          <a:r>
            <a:rPr lang="kk-KZ" sz="2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проблемы в сфере здравоохранения</a:t>
          </a:r>
          <a:r>
            <a:rPr lang="kk-KZ" sz="18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endParaRPr lang="ru-RU" sz="18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0" y="3094"/>
        <a:ext cx="2340230" cy="6330515"/>
      </dsp:txXfrm>
    </dsp:sp>
    <dsp:sp modelId="{8C3CBD5D-1E5B-4B88-8260-1F0D324F7214}">
      <dsp:nvSpPr>
        <dsp:cNvPr id="0" name=""/>
        <dsp:cNvSpPr/>
      </dsp:nvSpPr>
      <dsp:spPr>
        <a:xfrm>
          <a:off x="2456965" y="41887"/>
          <a:ext cx="6109143" cy="775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Недостаточная эффективность реализации программных документов</a:t>
          </a:r>
          <a:endParaRPr lang="ru-RU" sz="1800" kern="12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sp:txBody>
      <dsp:txXfrm>
        <a:off x="2456965" y="41887"/>
        <a:ext cx="6109143" cy="775859"/>
      </dsp:txXfrm>
    </dsp:sp>
    <dsp:sp modelId="{9169A5A4-E488-4CAD-9A26-03B2BBEA1B90}">
      <dsp:nvSpPr>
        <dsp:cNvPr id="0" name=""/>
        <dsp:cNvSpPr/>
      </dsp:nvSpPr>
      <dsp:spPr>
        <a:xfrm>
          <a:off x="2340230" y="817746"/>
          <a:ext cx="62258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E3D378-8A13-4FA6-86B5-C4D911A71403}">
      <dsp:nvSpPr>
        <dsp:cNvPr id="0" name=""/>
        <dsp:cNvSpPr/>
      </dsp:nvSpPr>
      <dsp:spPr>
        <a:xfrm>
          <a:off x="2456965" y="856539"/>
          <a:ext cx="6109143" cy="775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Недостаточно  эффективные подходы к организации, планированию и проведению скрининговых исследований</a:t>
          </a:r>
          <a:endParaRPr lang="ru-RU" sz="1800" kern="12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sp:txBody>
      <dsp:txXfrm>
        <a:off x="2456965" y="856539"/>
        <a:ext cx="6109143" cy="775859"/>
      </dsp:txXfrm>
    </dsp:sp>
    <dsp:sp modelId="{075F8EF0-2C03-427C-B29F-6D936B595821}">
      <dsp:nvSpPr>
        <dsp:cNvPr id="0" name=""/>
        <dsp:cNvSpPr/>
      </dsp:nvSpPr>
      <dsp:spPr>
        <a:xfrm>
          <a:off x="2340230" y="1632398"/>
          <a:ext cx="62258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623471-ABD7-429C-9B2C-6B6B893A3AFC}">
      <dsp:nvSpPr>
        <dsp:cNvPr id="0" name=""/>
        <dsp:cNvSpPr/>
      </dsp:nvSpPr>
      <dsp:spPr>
        <a:xfrm>
          <a:off x="2456965" y="1671191"/>
          <a:ext cx="6109143" cy="1361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Несоблюдение принципа обоснованности - определение размеров бюджетных расходов в соответствии с нормативными правовыми актами и другими документами, определяющими их необходимость</a:t>
          </a:r>
          <a:endParaRPr lang="ru-RU" sz="1800" kern="12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sp:txBody>
      <dsp:txXfrm>
        <a:off x="2456965" y="1671191"/>
        <a:ext cx="6109143" cy="1361477"/>
      </dsp:txXfrm>
    </dsp:sp>
    <dsp:sp modelId="{B4B43BA7-AD49-49E3-A1DC-E17ADD67B3ED}">
      <dsp:nvSpPr>
        <dsp:cNvPr id="0" name=""/>
        <dsp:cNvSpPr/>
      </dsp:nvSpPr>
      <dsp:spPr>
        <a:xfrm>
          <a:off x="2340230" y="3032668"/>
          <a:ext cx="62258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BA34E-CCA5-44B9-9AED-3E1E222D9A37}">
      <dsp:nvSpPr>
        <dsp:cNvPr id="0" name=""/>
        <dsp:cNvSpPr/>
      </dsp:nvSpPr>
      <dsp:spPr>
        <a:xfrm>
          <a:off x="2448290" y="3088336"/>
          <a:ext cx="6109143" cy="775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Системные недостатки возмещения затрат медицинских организаций</a:t>
          </a:r>
          <a:endParaRPr lang="ru-RU" sz="1800" kern="12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sp:txBody>
      <dsp:txXfrm>
        <a:off x="2448290" y="3088336"/>
        <a:ext cx="6109143" cy="775859"/>
      </dsp:txXfrm>
    </dsp:sp>
    <dsp:sp modelId="{E140E552-03BD-45B0-ADED-55BDDEE61C8B}">
      <dsp:nvSpPr>
        <dsp:cNvPr id="0" name=""/>
        <dsp:cNvSpPr/>
      </dsp:nvSpPr>
      <dsp:spPr>
        <a:xfrm>
          <a:off x="2340230" y="3847320"/>
          <a:ext cx="62258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17DEB9-6A55-4457-B199-FB56B4DA5CAC}">
      <dsp:nvSpPr>
        <dsp:cNvPr id="0" name=""/>
        <dsp:cNvSpPr/>
      </dsp:nvSpPr>
      <dsp:spPr>
        <a:xfrm>
          <a:off x="2456965" y="3886113"/>
          <a:ext cx="6109143" cy="775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Управление лекарственными запасами и лекарственное обеспечение неэффективны </a:t>
          </a:r>
          <a:endParaRPr lang="ru-RU" sz="1800" kern="12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sp:txBody>
      <dsp:txXfrm>
        <a:off x="2456965" y="3886113"/>
        <a:ext cx="6109143" cy="775859"/>
      </dsp:txXfrm>
    </dsp:sp>
    <dsp:sp modelId="{91C1A702-630C-445C-9F78-2F369C3D3E5F}">
      <dsp:nvSpPr>
        <dsp:cNvPr id="0" name=""/>
        <dsp:cNvSpPr/>
      </dsp:nvSpPr>
      <dsp:spPr>
        <a:xfrm>
          <a:off x="2340230" y="4661972"/>
          <a:ext cx="62258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FF25C9-CF69-484E-B210-BA240F690A79}">
      <dsp:nvSpPr>
        <dsp:cNvPr id="0" name=""/>
        <dsp:cNvSpPr/>
      </dsp:nvSpPr>
      <dsp:spPr>
        <a:xfrm>
          <a:off x="2456965" y="4700765"/>
          <a:ext cx="6109143" cy="775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Длительные простои медоборудования влияют на качество оказываемых медицинских услуг</a:t>
          </a:r>
          <a:endParaRPr lang="ru-RU" sz="1800" kern="12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sp:txBody>
      <dsp:txXfrm>
        <a:off x="2456965" y="4700765"/>
        <a:ext cx="6109143" cy="775859"/>
      </dsp:txXfrm>
    </dsp:sp>
    <dsp:sp modelId="{3E03DEC0-C836-446E-888F-9A9DC9590EE2}">
      <dsp:nvSpPr>
        <dsp:cNvPr id="0" name=""/>
        <dsp:cNvSpPr/>
      </dsp:nvSpPr>
      <dsp:spPr>
        <a:xfrm>
          <a:off x="2340230" y="5476624"/>
          <a:ext cx="62258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236ACE-CC7B-4552-A407-2C6B10DAB7FB}">
      <dsp:nvSpPr>
        <dsp:cNvPr id="0" name=""/>
        <dsp:cNvSpPr/>
      </dsp:nvSpPr>
      <dsp:spPr>
        <a:xfrm>
          <a:off x="2456965" y="5515417"/>
          <a:ext cx="6109143" cy="775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Низкий уровень финансовой дисциплины медицинских организаций</a:t>
          </a:r>
          <a:endParaRPr lang="ru-RU" sz="1800" kern="12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sp:txBody>
      <dsp:txXfrm>
        <a:off x="2456965" y="5515417"/>
        <a:ext cx="6109143" cy="775859"/>
      </dsp:txXfrm>
    </dsp:sp>
    <dsp:sp modelId="{CC78E2DE-3810-4E21-885B-7F57DC2FEE6F}">
      <dsp:nvSpPr>
        <dsp:cNvPr id="0" name=""/>
        <dsp:cNvSpPr/>
      </dsp:nvSpPr>
      <dsp:spPr>
        <a:xfrm>
          <a:off x="2340230" y="6291277"/>
          <a:ext cx="62258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DA434-D3A9-4C9D-9301-CCE2363E1860}">
      <dsp:nvSpPr>
        <dsp:cNvPr id="0" name=""/>
        <dsp:cNvSpPr/>
      </dsp:nvSpPr>
      <dsp:spPr>
        <a:xfrm>
          <a:off x="0" y="344095"/>
          <a:ext cx="38267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98EB76-D7A0-43F8-ADF1-30A5CB5B1252}">
      <dsp:nvSpPr>
        <dsp:cNvPr id="0" name=""/>
        <dsp:cNvSpPr/>
      </dsp:nvSpPr>
      <dsp:spPr>
        <a:xfrm>
          <a:off x="191338" y="196495"/>
          <a:ext cx="2678737" cy="295200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250" tIns="0" rIns="101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Структура Госпрограммы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05748" y="210905"/>
        <a:ext cx="2649917" cy="266380"/>
      </dsp:txXfrm>
    </dsp:sp>
    <dsp:sp modelId="{AE2FC98B-E53E-44E6-A96A-44FF8A1D6B4F}">
      <dsp:nvSpPr>
        <dsp:cNvPr id="0" name=""/>
        <dsp:cNvSpPr/>
      </dsp:nvSpPr>
      <dsp:spPr>
        <a:xfrm>
          <a:off x="0" y="797695"/>
          <a:ext cx="38267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9B9AE-40F9-4A3A-BE8B-45C42A365BEB}">
      <dsp:nvSpPr>
        <dsp:cNvPr id="0" name=""/>
        <dsp:cNvSpPr/>
      </dsp:nvSpPr>
      <dsp:spPr>
        <a:xfrm>
          <a:off x="191338" y="650095"/>
          <a:ext cx="2678737" cy="295200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250" tIns="0" rIns="101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Цель Госпрограммы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05748" y="664505"/>
        <a:ext cx="2649917" cy="266380"/>
      </dsp:txXfrm>
    </dsp:sp>
    <dsp:sp modelId="{F9739A11-850F-4B2A-AAF2-76646B8D83BF}">
      <dsp:nvSpPr>
        <dsp:cNvPr id="0" name=""/>
        <dsp:cNvSpPr/>
      </dsp:nvSpPr>
      <dsp:spPr>
        <a:xfrm>
          <a:off x="0" y="1251295"/>
          <a:ext cx="38267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BAB5D8-BD51-4423-8EF3-BC0C4C80F497}">
      <dsp:nvSpPr>
        <dsp:cNvPr id="0" name=""/>
        <dsp:cNvSpPr/>
      </dsp:nvSpPr>
      <dsp:spPr>
        <a:xfrm>
          <a:off x="191338" y="1103695"/>
          <a:ext cx="2678737" cy="295200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250" tIns="0" rIns="101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Показатели результатов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05748" y="1118105"/>
        <a:ext cx="2649917" cy="266380"/>
      </dsp:txXfrm>
    </dsp:sp>
    <dsp:sp modelId="{BB12FB8F-BC58-41F9-B708-60904D447575}">
      <dsp:nvSpPr>
        <dsp:cNvPr id="0" name=""/>
        <dsp:cNvSpPr/>
      </dsp:nvSpPr>
      <dsp:spPr>
        <a:xfrm>
          <a:off x="0" y="1704895"/>
          <a:ext cx="38267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18826-21A3-4F95-A6E5-AA3D7F64E40D}">
      <dsp:nvSpPr>
        <dsp:cNvPr id="0" name=""/>
        <dsp:cNvSpPr/>
      </dsp:nvSpPr>
      <dsp:spPr>
        <a:xfrm>
          <a:off x="191338" y="1557295"/>
          <a:ext cx="2678737" cy="295200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250" tIns="0" rIns="101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Программные цели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05748" y="1571705"/>
        <a:ext cx="2649917" cy="266380"/>
      </dsp:txXfrm>
    </dsp:sp>
    <dsp:sp modelId="{71436A87-D6E4-40F5-B828-C60CDEB39C6B}">
      <dsp:nvSpPr>
        <dsp:cNvPr id="0" name=""/>
        <dsp:cNvSpPr/>
      </dsp:nvSpPr>
      <dsp:spPr>
        <a:xfrm>
          <a:off x="0" y="2158495"/>
          <a:ext cx="38267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E476C3-FC17-4B88-9AA1-0B16FC2C535C}">
      <dsp:nvSpPr>
        <dsp:cNvPr id="0" name=""/>
        <dsp:cNvSpPr/>
      </dsp:nvSpPr>
      <dsp:spPr>
        <a:xfrm>
          <a:off x="191338" y="2010895"/>
          <a:ext cx="2678737" cy="295200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250" tIns="0" rIns="101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Целевые индикаторы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05748" y="2025305"/>
        <a:ext cx="2649917" cy="266380"/>
      </dsp:txXfrm>
    </dsp:sp>
    <dsp:sp modelId="{6E510D7E-AFCA-4A2D-8865-AF5A8F6B0178}">
      <dsp:nvSpPr>
        <dsp:cNvPr id="0" name=""/>
        <dsp:cNvSpPr/>
      </dsp:nvSpPr>
      <dsp:spPr>
        <a:xfrm>
          <a:off x="0" y="2612095"/>
          <a:ext cx="38267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542058-8B57-43B8-AA5F-834DB6A61300}">
      <dsp:nvSpPr>
        <dsp:cNvPr id="0" name=""/>
        <dsp:cNvSpPr/>
      </dsp:nvSpPr>
      <dsp:spPr>
        <a:xfrm>
          <a:off x="191338" y="2464495"/>
          <a:ext cx="2678737" cy="295200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250" tIns="0" rIns="101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Задачи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05748" y="2478905"/>
        <a:ext cx="2649917" cy="266380"/>
      </dsp:txXfrm>
    </dsp:sp>
    <dsp:sp modelId="{EF359C04-B845-41C9-A62E-F335F5CDED7C}">
      <dsp:nvSpPr>
        <dsp:cNvPr id="0" name=""/>
        <dsp:cNvSpPr/>
      </dsp:nvSpPr>
      <dsp:spPr>
        <a:xfrm>
          <a:off x="0" y="3065695"/>
          <a:ext cx="38267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3FF038-2A6C-4E5E-ADD7-15A3E0F9C799}">
      <dsp:nvSpPr>
        <dsp:cNvPr id="0" name=""/>
        <dsp:cNvSpPr/>
      </dsp:nvSpPr>
      <dsp:spPr>
        <a:xfrm>
          <a:off x="191338" y="2918095"/>
          <a:ext cx="2678737" cy="295200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250" tIns="0" rIns="101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Показатели результатов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05748" y="2932505"/>
        <a:ext cx="2649917" cy="266380"/>
      </dsp:txXfrm>
    </dsp:sp>
    <dsp:sp modelId="{72FC5DD0-4A4E-4A2E-8429-89E4B3EFF9D9}">
      <dsp:nvSpPr>
        <dsp:cNvPr id="0" name=""/>
        <dsp:cNvSpPr/>
      </dsp:nvSpPr>
      <dsp:spPr>
        <a:xfrm>
          <a:off x="0" y="3519296"/>
          <a:ext cx="38267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D827A2-DB9C-483A-BCB4-75FDEAD11770}">
      <dsp:nvSpPr>
        <dsp:cNvPr id="0" name=""/>
        <dsp:cNvSpPr/>
      </dsp:nvSpPr>
      <dsp:spPr>
        <a:xfrm>
          <a:off x="191338" y="3371695"/>
          <a:ext cx="2678737" cy="295200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250" tIns="0" rIns="101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Направления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05748" y="3386105"/>
        <a:ext cx="2649917" cy="266380"/>
      </dsp:txXfrm>
    </dsp:sp>
    <dsp:sp modelId="{7A8A4808-8E29-4A87-8536-9E5D50028BE8}">
      <dsp:nvSpPr>
        <dsp:cNvPr id="0" name=""/>
        <dsp:cNvSpPr/>
      </dsp:nvSpPr>
      <dsp:spPr>
        <a:xfrm>
          <a:off x="0" y="3972896"/>
          <a:ext cx="38267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18F63-A154-488A-80B8-4D2E8C8D730D}">
      <dsp:nvSpPr>
        <dsp:cNvPr id="0" name=""/>
        <dsp:cNvSpPr/>
      </dsp:nvSpPr>
      <dsp:spPr>
        <a:xfrm>
          <a:off x="191338" y="3825296"/>
          <a:ext cx="2678737" cy="295200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250" tIns="0" rIns="101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Пути достижения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05748" y="3839706"/>
        <a:ext cx="2649917" cy="266380"/>
      </dsp:txXfrm>
    </dsp:sp>
    <dsp:sp modelId="{27F29E4A-7CF6-4DB9-B5BF-C04F184719CA}">
      <dsp:nvSpPr>
        <dsp:cNvPr id="0" name=""/>
        <dsp:cNvSpPr/>
      </dsp:nvSpPr>
      <dsp:spPr>
        <a:xfrm>
          <a:off x="0" y="4426496"/>
          <a:ext cx="38267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0FD69B-21D9-4829-916E-8E757FF580DA}">
      <dsp:nvSpPr>
        <dsp:cNvPr id="0" name=""/>
        <dsp:cNvSpPr/>
      </dsp:nvSpPr>
      <dsp:spPr>
        <a:xfrm>
          <a:off x="191338" y="4278896"/>
          <a:ext cx="2678737" cy="295200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250" tIns="0" rIns="101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Сроки реализации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05748" y="4293306"/>
        <a:ext cx="2649917" cy="266380"/>
      </dsp:txXfrm>
    </dsp:sp>
    <dsp:sp modelId="{3A45E2EE-F2C1-426B-AA82-6B319DDDBD5C}">
      <dsp:nvSpPr>
        <dsp:cNvPr id="0" name=""/>
        <dsp:cNvSpPr/>
      </dsp:nvSpPr>
      <dsp:spPr>
        <a:xfrm>
          <a:off x="0" y="4880096"/>
          <a:ext cx="38267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F324DB-F26F-4956-B0E1-FDDD11D87285}">
      <dsp:nvSpPr>
        <dsp:cNvPr id="0" name=""/>
        <dsp:cNvSpPr/>
      </dsp:nvSpPr>
      <dsp:spPr>
        <a:xfrm>
          <a:off x="191338" y="4732496"/>
          <a:ext cx="2678737" cy="295200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250" tIns="0" rIns="101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Необходимые ресурсы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05748" y="4746906"/>
        <a:ext cx="2649917" cy="266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DA434-D3A9-4C9D-9301-CCE2363E1860}">
      <dsp:nvSpPr>
        <dsp:cNvPr id="0" name=""/>
        <dsp:cNvSpPr/>
      </dsp:nvSpPr>
      <dsp:spPr>
        <a:xfrm>
          <a:off x="0" y="410515"/>
          <a:ext cx="382676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98EB76-D7A0-43F8-ADF1-30A5CB5B1252}">
      <dsp:nvSpPr>
        <dsp:cNvPr id="0" name=""/>
        <dsp:cNvSpPr/>
      </dsp:nvSpPr>
      <dsp:spPr>
        <a:xfrm>
          <a:off x="191338" y="130075"/>
          <a:ext cx="2678737" cy="56088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1250" tIns="0" rIns="101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Структура Программы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18718" y="157455"/>
        <a:ext cx="2623977" cy="506120"/>
      </dsp:txXfrm>
    </dsp:sp>
    <dsp:sp modelId="{AE2FC98B-E53E-44E6-A96A-44FF8A1D6B4F}">
      <dsp:nvSpPr>
        <dsp:cNvPr id="0" name=""/>
        <dsp:cNvSpPr/>
      </dsp:nvSpPr>
      <dsp:spPr>
        <a:xfrm>
          <a:off x="0" y="1272356"/>
          <a:ext cx="382676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9B9AE-40F9-4A3A-BE8B-45C42A365BEB}">
      <dsp:nvSpPr>
        <dsp:cNvPr id="0" name=""/>
        <dsp:cNvSpPr/>
      </dsp:nvSpPr>
      <dsp:spPr>
        <a:xfrm>
          <a:off x="191338" y="991916"/>
          <a:ext cx="2678737" cy="56088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1250" tIns="0" rIns="101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Направления Программы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18718" y="1019296"/>
        <a:ext cx="2623977" cy="506120"/>
      </dsp:txXfrm>
    </dsp:sp>
    <dsp:sp modelId="{F9739A11-850F-4B2A-AAF2-76646B8D83BF}">
      <dsp:nvSpPr>
        <dsp:cNvPr id="0" name=""/>
        <dsp:cNvSpPr/>
      </dsp:nvSpPr>
      <dsp:spPr>
        <a:xfrm>
          <a:off x="0" y="2134196"/>
          <a:ext cx="382676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BAB5D8-BD51-4423-8EF3-BC0C4C80F497}">
      <dsp:nvSpPr>
        <dsp:cNvPr id="0" name=""/>
        <dsp:cNvSpPr/>
      </dsp:nvSpPr>
      <dsp:spPr>
        <a:xfrm>
          <a:off x="191338" y="1853756"/>
          <a:ext cx="2678737" cy="56088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1250" tIns="0" rIns="101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Цель Программы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18718" y="1881136"/>
        <a:ext cx="2623977" cy="506120"/>
      </dsp:txXfrm>
    </dsp:sp>
    <dsp:sp modelId="{71436A87-D6E4-40F5-B828-C60CDEB39C6B}">
      <dsp:nvSpPr>
        <dsp:cNvPr id="0" name=""/>
        <dsp:cNvSpPr/>
      </dsp:nvSpPr>
      <dsp:spPr>
        <a:xfrm>
          <a:off x="0" y="2996036"/>
          <a:ext cx="382676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E476C3-FC17-4B88-9AA1-0B16FC2C535C}">
      <dsp:nvSpPr>
        <dsp:cNvPr id="0" name=""/>
        <dsp:cNvSpPr/>
      </dsp:nvSpPr>
      <dsp:spPr>
        <a:xfrm>
          <a:off x="191338" y="2715596"/>
          <a:ext cx="2678737" cy="56088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1250" tIns="0" rIns="101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Целевые индикаторы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18718" y="2742976"/>
        <a:ext cx="2623977" cy="506120"/>
      </dsp:txXfrm>
    </dsp:sp>
    <dsp:sp modelId="{7A8A4808-8E29-4A87-8536-9E5D50028BE8}">
      <dsp:nvSpPr>
        <dsp:cNvPr id="0" name=""/>
        <dsp:cNvSpPr/>
      </dsp:nvSpPr>
      <dsp:spPr>
        <a:xfrm>
          <a:off x="0" y="3857876"/>
          <a:ext cx="382676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18F63-A154-488A-80B8-4D2E8C8D730D}">
      <dsp:nvSpPr>
        <dsp:cNvPr id="0" name=""/>
        <dsp:cNvSpPr/>
      </dsp:nvSpPr>
      <dsp:spPr>
        <a:xfrm>
          <a:off x="191338" y="3577436"/>
          <a:ext cx="2678737" cy="56088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1250" tIns="0" rIns="101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Пути достижения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18718" y="3604816"/>
        <a:ext cx="2623977" cy="506120"/>
      </dsp:txXfrm>
    </dsp:sp>
    <dsp:sp modelId="{3A45E2EE-F2C1-426B-AA82-6B319DDDBD5C}">
      <dsp:nvSpPr>
        <dsp:cNvPr id="0" name=""/>
        <dsp:cNvSpPr/>
      </dsp:nvSpPr>
      <dsp:spPr>
        <a:xfrm>
          <a:off x="0" y="4719715"/>
          <a:ext cx="382676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F324DB-F26F-4956-B0E1-FDDD11D87285}">
      <dsp:nvSpPr>
        <dsp:cNvPr id="0" name=""/>
        <dsp:cNvSpPr/>
      </dsp:nvSpPr>
      <dsp:spPr>
        <a:xfrm>
          <a:off x="191338" y="4439275"/>
          <a:ext cx="2678737" cy="56088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1250" tIns="0" rIns="101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Необходимые ресурсы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18718" y="4466655"/>
        <a:ext cx="2623977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08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7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74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60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50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3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48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77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40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79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93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84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20880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Итоги государственного аудита эффективности </a:t>
            </a:r>
            <a:r>
              <a:rPr lang="ru-RU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использования средств местного бюджета, выделенных Управлению здравоохранения города Астаны по отдельным бюджетным программам, а также управления активами государства и квазигосударственного сектора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429001"/>
            <a:ext cx="7200800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1307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74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47664" cy="11607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778098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Динамика основных демографических показателей города Астаны </a:t>
            </a: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2012-2016 годах (на тысячу населения)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26146"/>
              </p:ext>
            </p:extLst>
          </p:nvPr>
        </p:nvGraphicFramePr>
        <p:xfrm>
          <a:off x="467543" y="1268760"/>
          <a:ext cx="8280922" cy="4628123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251737"/>
                <a:gridCol w="1007605"/>
                <a:gridCol w="1007605"/>
                <a:gridCol w="1003185"/>
                <a:gridCol w="1007605"/>
                <a:gridCol w="1003185"/>
              </a:tblGrid>
              <a:tr h="386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показателя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727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Коэффициент естественного прироста населения 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21,04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23,05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24,68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25,76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26,49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75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Коэффициент рождаемости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25,65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27,49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28,96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30,23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30,85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6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Коэффициент смертности 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4,61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4,44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4,28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4,47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4,36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94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Коэффициент младенческой смертности (на 1000 родившихся живыми)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11,37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9,33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6,87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7,54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6,45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94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Коэффициент материнской смертности (на 100 000 родившихся живыми)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4,7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17,7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16,3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7,7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7,3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05880" y="6097194"/>
            <a:ext cx="8014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ru-RU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данным Департамента статистики города Астаны. 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48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47664" cy="11607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65504" cy="940966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Динамика показателей смертности населения города Астаны </a:t>
            </a:r>
            <a:b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2012-2015 годах (человек)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949450"/>
              </p:ext>
            </p:extLst>
          </p:nvPr>
        </p:nvGraphicFramePr>
        <p:xfrm>
          <a:off x="467546" y="1268758"/>
          <a:ext cx="8136901" cy="483015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179113"/>
                <a:gridCol w="989447"/>
                <a:gridCol w="989447"/>
                <a:gridCol w="989447"/>
                <a:gridCol w="989447"/>
              </a:tblGrid>
              <a:tr h="404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4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умерших - всего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3503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3533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3572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3854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4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том числе: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4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 болезней системы кровообращения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1192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1225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1210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1362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4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 новообразований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657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626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765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828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4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 несчастных случаев, отравлений и травм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473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532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467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492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4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 болезней органов дыхания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255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259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363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4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 вирусных болезней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166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4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 болезней органов пищеварения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209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208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209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26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 инфекционных и паразитарных болезней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7544" y="6237312"/>
            <a:ext cx="70958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ru-RU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данным Департамента статистики города Астаны.</a:t>
            </a:r>
          </a:p>
        </p:txBody>
      </p:sp>
    </p:spTree>
    <p:extLst>
      <p:ext uri="{BB962C8B-B14F-4D97-AF65-F5344CB8AC3E}">
        <p14:creationId xmlns:p14="http://schemas.microsoft.com/office/powerpoint/2010/main" val="8887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131949"/>
              </p:ext>
            </p:extLst>
          </p:nvPr>
        </p:nvGraphicFramePr>
        <p:xfrm>
          <a:off x="251520" y="260648"/>
          <a:ext cx="856895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05064"/>
            <a:ext cx="2304256" cy="18233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870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3408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Структурирование положений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Госпрограммы «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Денсаулык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Программы развития столицы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76081"/>
              </p:ext>
            </p:extLst>
          </p:nvPr>
        </p:nvGraphicFramePr>
        <p:xfrm>
          <a:off x="457200" y="1268760"/>
          <a:ext cx="382676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750967"/>
              </p:ext>
            </p:extLst>
          </p:nvPr>
        </p:nvGraphicFramePr>
        <p:xfrm>
          <a:off x="5065712" y="1268760"/>
          <a:ext cx="382676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6621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4993"/>
          </a:xfrm>
        </p:spPr>
        <p:txBody>
          <a:bodyPr>
            <a:norm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 сравнительного анализа положений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Госпрограммы по направлению «Здравоохранение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530371"/>
              </p:ext>
            </p:extLst>
          </p:nvPr>
        </p:nvGraphicFramePr>
        <p:xfrm>
          <a:off x="467544" y="476671"/>
          <a:ext cx="8496944" cy="61926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51379"/>
                <a:gridCol w="2764604"/>
                <a:gridCol w="4580961"/>
              </a:tblGrid>
              <a:tr h="3417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категории</a:t>
                      </a:r>
                      <a:endParaRPr lang="ru-RU" sz="9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Программа</a:t>
                      </a:r>
                      <a:endParaRPr lang="ru-RU" sz="1200" b="1" dirty="0"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Госпрограмма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8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Целевой индикатор </a:t>
                      </a:r>
                      <a:endParaRPr lang="ru-RU" sz="9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 определен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(не применяется в Программе)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Повышение уровня продолжительности жизни населения до 73 лет к 2019 году</a:t>
                      </a:r>
                      <a:endParaRPr lang="ru-RU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</a:tr>
              <a:tr h="45572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Программные цели </a:t>
                      </a:r>
                      <a:endParaRPr lang="ru-RU" sz="9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 определена (не применяется в Программе)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Внедрение новой политики по охране здоровья общества на основе интегрированного подхода к профилактике и управлению болезнями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</a:tr>
              <a:tr h="569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 определена (не применяется в Программе)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Модернизация национальной системы здравоохранения, ориентированной на эффективность, финансовую устойчивость и поддержку социально-экономического роста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</a:tr>
              <a:tr h="31388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Целевые индикаторы </a:t>
                      </a:r>
                      <a:endParaRPr lang="ru-RU" sz="9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 определен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(не применяется в Программе)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Индекс здоровья населения повысится до 20 к 2019 году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</a:tr>
              <a:tr h="527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Не определен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(не применяется в Программе)</a:t>
                      </a:r>
                      <a:endParaRPr lang="ru-RU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Уровень удовлетворенности населения качеством медицинской помощи (в % по данным социологического опроса населения) 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</a:tr>
              <a:tr h="12532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Задачи </a:t>
                      </a:r>
                      <a:endParaRPr lang="ru-RU" sz="9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 определены (не применяются в Программе)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.1. Развитие системы общественного здравоохранения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.2. Совершенствование профилактики и управления заболеваниями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.1. Повышение эффективности управления и финансирования системы здравоохранения;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.2. Повышение эффективности использования ресурсов и совершенствование инфраструктуры отрасли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</a:tr>
              <a:tr h="1125938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Показатели результатов / Целевые индикаторы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9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Численность населения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Материнская смертность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Младенческая смертность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Смертность от болезней системы кровообращения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Смертность от злокачественных новообразований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Смертность от туберкулеза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Распространенность ВИЧ в возрастной группе 15-49 лет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Показатели результатов по программной цели 1: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всего 13 показателей по задаче,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</a:tr>
              <a:tr h="227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Не определены (не применяются в Программе)</a:t>
                      </a:r>
                      <a:endParaRPr lang="ru-RU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том числе 10 показателей.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</a:tr>
              <a:tr h="151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всего 11 показателей по задаче 2,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</a:tr>
              <a:tr h="227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Не определены (не применяются в Программе)</a:t>
                      </a:r>
                      <a:endParaRPr lang="ru-RU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том числе 6 показателей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</a:tr>
              <a:tr h="341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itchFamily="34" charset="0"/>
                          <a:cs typeface="Arial" pitchFamily="34" charset="0"/>
                        </a:rPr>
                        <a:t>Не определены (не применяются в Программе)</a:t>
                      </a:r>
                      <a:endParaRPr lang="ru-RU" sz="9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Показатели результатов по программной цели 2: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 показателей.</a:t>
                      </a:r>
                      <a:endParaRPr lang="ru-RU" sz="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795" marR="3879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67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47664" cy="11607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Динамика изменений показателей по охвату целевых групп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скрининговыми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исследованиями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452068"/>
              </p:ext>
            </p:extLst>
          </p:nvPr>
        </p:nvGraphicFramePr>
        <p:xfrm>
          <a:off x="323528" y="1484784"/>
          <a:ext cx="8640961" cy="446449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101856"/>
                <a:gridCol w="1167697"/>
                <a:gridCol w="989142"/>
                <a:gridCol w="1095794"/>
                <a:gridCol w="1094884"/>
                <a:gridCol w="1095794"/>
                <a:gridCol w="1095794"/>
              </a:tblGrid>
              <a:tr h="30150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показателя</a:t>
                      </a:r>
                      <a:endParaRPr lang="ru-RU" sz="15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5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500" b="1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500" b="1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6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Целевая группа (ЦГ), чел.</a:t>
                      </a:r>
                      <a:endParaRPr lang="ru-RU" sz="15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Охват в % от ЦГ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Целевая группа (</a:t>
                      </a:r>
                      <a:r>
                        <a:rPr lang="ru-RU" sz="1500" b="1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ЦГ</a:t>
                      </a: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), чел.</a:t>
                      </a:r>
                      <a:endParaRPr lang="ru-RU" sz="15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Охват в % от ЦГ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Целевая группа (ЦГ), чел.</a:t>
                      </a:r>
                      <a:endParaRPr lang="ru-RU" sz="15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Охват в % от ЦГ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69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Маммографический</a:t>
                      </a: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50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РМЖ</a:t>
                      </a: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5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25 007</a:t>
                      </a:r>
                      <a:endParaRPr lang="ru-RU" sz="15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36,3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25 599</a:t>
                      </a:r>
                      <a:endParaRPr lang="ru-RU" sz="15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60,1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29 083</a:t>
                      </a:r>
                      <a:endParaRPr lang="ru-RU" sz="15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56,8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69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Цитологический (</a:t>
                      </a:r>
                      <a:r>
                        <a:rPr lang="ru-RU" sz="150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РШМ</a:t>
                      </a: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5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42119</a:t>
                      </a:r>
                      <a:endParaRPr lang="ru-RU" sz="15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49,9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45 112</a:t>
                      </a:r>
                      <a:endParaRPr lang="ru-RU" sz="15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85,6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48443</a:t>
                      </a:r>
                      <a:endParaRPr lang="ru-RU" sz="15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39,9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15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Колоректальный</a:t>
                      </a:r>
                      <a:endParaRPr lang="ru-RU" sz="15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61 529</a:t>
                      </a:r>
                      <a:endParaRPr lang="ru-RU" sz="15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55,0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64 355</a:t>
                      </a:r>
                      <a:endParaRPr lang="ru-RU" sz="15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45,6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117716</a:t>
                      </a:r>
                      <a:endParaRPr lang="ru-RU" sz="15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24,9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323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Рак предстательной железы</a:t>
                      </a:r>
                      <a:endParaRPr lang="ru-RU" sz="15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14 442</a:t>
                      </a:r>
                      <a:endParaRPr lang="ru-RU" sz="15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54,8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14 878</a:t>
                      </a:r>
                      <a:endParaRPr lang="ru-RU" sz="15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44,7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15892</a:t>
                      </a:r>
                      <a:endParaRPr lang="ru-RU" sz="15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41,8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169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Рак пищевода и желудка</a:t>
                      </a:r>
                      <a:endParaRPr lang="ru-RU" sz="15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45 950</a:t>
                      </a:r>
                      <a:endParaRPr lang="ru-RU" sz="15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18,2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47 068</a:t>
                      </a:r>
                      <a:endParaRPr lang="ru-RU" sz="15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28,4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51243</a:t>
                      </a:r>
                      <a:endParaRPr lang="ru-RU" sz="15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15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5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189 047</a:t>
                      </a:r>
                      <a:endParaRPr lang="ru-RU" sz="15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42,5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197 012</a:t>
                      </a:r>
                      <a:endParaRPr lang="ru-RU" sz="15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52,5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262 377</a:t>
                      </a:r>
                      <a:endParaRPr lang="ru-RU" sz="15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32,3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1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31640" cy="9987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Показатели по госпитализации и отказам от госпитализации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СКС за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2015-2016 годы (чел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154493"/>
              </p:ext>
            </p:extLst>
          </p:nvPr>
        </p:nvGraphicFramePr>
        <p:xfrm>
          <a:off x="395536" y="980728"/>
          <a:ext cx="8496945" cy="528315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207767"/>
                <a:gridCol w="1207767"/>
                <a:gridCol w="1229443"/>
                <a:gridCol w="1229443"/>
                <a:gridCol w="1206991"/>
                <a:gridCol w="1207767"/>
                <a:gridCol w="1207767"/>
              </a:tblGrid>
              <a:tr h="42168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СКС</a:t>
                      </a:r>
                      <a:endParaRPr lang="ru-RU" sz="1600" b="1" dirty="0">
                        <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ru-RU" sz="1600" b="1" dirty="0">
                        <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600" b="1" dirty="0">
                        <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2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Кол-во обратившихся больных (чел.)</a:t>
                      </a:r>
                      <a:endParaRPr lang="ru-RU" sz="1600" b="1" dirty="0">
                        <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Отказано в госпитализации</a:t>
                      </a:r>
                      <a:endParaRPr lang="ru-RU" sz="1600" b="1" dirty="0">
                        <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Кол-во обратившихся больных (чел.)</a:t>
                      </a:r>
                      <a:endParaRPr lang="ru-RU" sz="1600" b="1" dirty="0">
                        <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Отказано в госпитализации</a:t>
                      </a:r>
                      <a:endParaRPr lang="ru-RU" sz="1600" b="1" dirty="0">
                        <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3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чел.</a:t>
                      </a:r>
                      <a:endParaRPr lang="ru-RU" sz="1600" b="1" dirty="0">
                        <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от общего числа обратившихся</a:t>
                      </a:r>
                      <a:endParaRPr lang="ru-RU" sz="1600" b="1" dirty="0">
                        <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чел.</a:t>
                      </a:r>
                      <a:endParaRPr lang="ru-RU" sz="1600" b="1" dirty="0">
                        <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от общего числа обратившихся</a:t>
                      </a:r>
                      <a:endParaRPr lang="ru-RU" sz="1600" b="1" dirty="0">
                        <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ГБ №1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36 313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21 141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52 457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32 652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ГБ №2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46 932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32 889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53 886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41 803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ГДБ</a:t>
                      </a: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№1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24 452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15 294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29 860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ГДБ</a:t>
                      </a: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№2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93 348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79 046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103 874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93 083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ГДИБ</a:t>
                      </a:r>
                      <a:endParaRPr lang="ru-RU" sz="1600" b="1" dirty="0">
                        <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25 266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1 880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36 554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2 415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ГИБ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12 376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6 079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13 942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6 256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238 687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156 329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290 573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195 222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86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31640" cy="9987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418058"/>
          </a:xfrm>
        </p:spPr>
        <p:txBody>
          <a:bodyPr>
            <a:normAutofit fontScale="90000"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 по обеспеченности больных, находящихся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диспансерном учете, лекарственными препаратами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792732"/>
              </p:ext>
            </p:extLst>
          </p:nvPr>
        </p:nvGraphicFramePr>
        <p:xfrm>
          <a:off x="323528" y="1031647"/>
          <a:ext cx="8568953" cy="547441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26164"/>
                <a:gridCol w="4058978"/>
                <a:gridCol w="751663"/>
                <a:gridCol w="901995"/>
                <a:gridCol w="906014"/>
                <a:gridCol w="1424139"/>
              </a:tblGrid>
              <a:tr h="17203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Бюджетная программа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 год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обеспечения</a:t>
                      </a:r>
                      <a:endParaRPr lang="ru-RU" sz="11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Д-учет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019 «Обеспечение больных туберкулезом противотуберкулезными препаратами»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1 451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1 325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1 451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4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020 «Обеспечение больных диабетом противодиабетическими препаратами»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5 464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3 700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3 700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67,7%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</a:tr>
              <a:tr h="344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021«Обеспечение </a:t>
                      </a:r>
                      <a:r>
                        <a:rPr lang="ru-RU" sz="1000" b="1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онкогематологических</a:t>
                      </a: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больных химиопрепаратами»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181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177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97,8%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</a:tr>
              <a:tr h="344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021«Обеспечение </a:t>
                      </a:r>
                      <a:r>
                        <a:rPr lang="ru-RU" sz="1000" b="1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онкогематологических</a:t>
                      </a: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больных детей химиопрепаратами»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107,1%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</a:tr>
              <a:tr h="374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022 «Обеспечение лекарственными средствами больных с хронической почечной недостаточностью, аутоиммунными, </a:t>
                      </a:r>
                      <a:r>
                        <a:rPr lang="ru-RU" sz="1000" b="1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орфанными</a:t>
                      </a: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заболеваниями, </a:t>
                      </a:r>
                      <a:r>
                        <a:rPr lang="ru-RU" sz="1000" b="1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иммунодефицитными</a:t>
                      </a: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состояниями, а также больных после трансплантации органов», включая: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9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миастения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83,6%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</a:tr>
              <a:tr h="2519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ренальная анемия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109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99,1%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</a:tr>
              <a:tr h="2519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муковисцидоз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</a:tr>
              <a:tr h="2519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мукополисахаридоз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150%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</a:tr>
              <a:tr h="2519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болезнь Гоше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</a:tr>
              <a:tr h="2519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рассеянный склероз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102,3%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</a:tr>
              <a:tr h="344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026 «Обеспечение факторами свертывания крови больных гемофилией»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31%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</a:tr>
              <a:tr h="457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026 «Обеспечение факторами свертывания крови больных детей гемофилией»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141,7%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</a:tr>
              <a:tr h="344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0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027 «Централизованный закуп и хранение вакцин и других медицинских иммунобиологических препаратов для проведения иммунопрофилактики населения»</a:t>
                      </a:r>
                      <a:endParaRPr lang="ru-RU" sz="10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 лечения взрослых с вирусными гепатитами В и С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5 994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228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3,8%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</a:tr>
              <a:tr h="249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 лечения детей с вирусными гепатитами В и С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5,2%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851" marR="6085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28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1052</Words>
  <Application>Microsoft Office PowerPoint</Application>
  <PresentationFormat>Экран (4:3)</PresentationFormat>
  <Paragraphs>380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Итоги государственного аудита эффективности использования средств местного бюджета, выделенных Управлению здравоохранения города Астаны по отдельным бюджетным программам, а также управления активами государства и квазигосударственного сектора</vt:lpstr>
      <vt:lpstr>Динамика основных демографических показателей города Астаны в 2012-2016 годах (на тысячу населения)</vt:lpstr>
      <vt:lpstr>Динамика показателей смертности населения города Астаны  в 2012-2015 годах (человек)</vt:lpstr>
      <vt:lpstr>Презентация PowerPoint</vt:lpstr>
      <vt:lpstr>Структурирование положений  Госпрограммы «Денсаулык» и Программы развития столицы</vt:lpstr>
      <vt:lpstr>Итоги сравнительного анализа положений Программы и Госпрограммы по направлению «Здравоохранение»</vt:lpstr>
      <vt:lpstr>Динамика изменений показателей по охвату целевых групп скрининговыми исследованиями</vt:lpstr>
      <vt:lpstr>Показатели по госпитализации и отказам от госпитализации СКС за 2015-2016 годы (чел.)</vt:lpstr>
      <vt:lpstr>Данные по обеспеченности больных, находящихся на диспансерном учете, лекарственными препаратами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Государственный аудит и финансовый контроль эффективности использования средств местного бюджета, выделенных Управлению здравоохранения города Астаны по отдельным бюджетным программам, а также управления активами государства и квазигосударственного сектора</dc:title>
  <dc:creator>Cammomille</dc:creator>
  <cp:lastModifiedBy>Курман Г. П.</cp:lastModifiedBy>
  <cp:revision>52</cp:revision>
  <dcterms:created xsi:type="dcterms:W3CDTF">2017-08-21T03:07:48Z</dcterms:created>
  <dcterms:modified xsi:type="dcterms:W3CDTF">2017-08-23T05:59:59Z</dcterms:modified>
</cp:coreProperties>
</file>