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70" r:id="rId3"/>
    <p:sldId id="275" r:id="rId4"/>
    <p:sldId id="285" r:id="rId5"/>
    <p:sldId id="261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7554" autoAdjust="0"/>
  </p:normalViewPr>
  <p:slideViewPr>
    <p:cSldViewPr>
      <p:cViewPr>
        <p:scale>
          <a:sx n="94" d="100"/>
          <a:sy n="94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829595856870605E-2"/>
          <c:y val="4.306666732432992E-2"/>
          <c:w val="0.96269111124404982"/>
          <c:h val="0.749334699245303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Лист1!$B$3:$B$4</c:f>
              <c:strCache>
                <c:ptCount val="2"/>
                <c:pt idx="0">
                  <c:v>Объем охваченных средств гос. аудитом</c:v>
                </c:pt>
                <c:pt idx="1">
                  <c:v>Всего установленных нарушении</c:v>
                </c:pt>
              </c:strCache>
            </c:strRef>
          </c:cat>
          <c:val>
            <c:numRef>
              <c:f>Лист1!$C$3:$C$4</c:f>
              <c:numCache>
                <c:formatCode>#,##0.0</c:formatCode>
                <c:ptCount val="2"/>
                <c:pt idx="0">
                  <c:v>4278.1000000000004</c:v>
                </c:pt>
                <c:pt idx="1">
                  <c:v>1427.2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0395392"/>
        <c:axId val="70779648"/>
      </c:barChart>
      <c:catAx>
        <c:axId val="70395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779648"/>
        <c:crosses val="autoZero"/>
        <c:auto val="1"/>
        <c:lblAlgn val="ctr"/>
        <c:lblOffset val="100"/>
        <c:noMultiLvlLbl val="0"/>
      </c:catAx>
      <c:valAx>
        <c:axId val="7077964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039539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Лист1!$B$20:$B$22</c:f>
              <c:strCache>
                <c:ptCount val="3"/>
                <c:pt idx="0">
                  <c:v>Финансовые нарушения</c:v>
                </c:pt>
                <c:pt idx="1">
                  <c:v>Процедурные нарушения</c:v>
                </c:pt>
                <c:pt idx="2">
                  <c:v>Иные нарушения</c:v>
                </c:pt>
              </c:strCache>
            </c:strRef>
          </c:cat>
          <c:val>
            <c:numRef>
              <c:f>Лист1!$C$20:$C$22</c:f>
              <c:numCache>
                <c:formatCode>#,##0.0</c:formatCode>
                <c:ptCount val="3"/>
                <c:pt idx="0">
                  <c:v>1190.3</c:v>
                </c:pt>
                <c:pt idx="1">
                  <c:v>234</c:v>
                </c:pt>
                <c:pt idx="2">
                  <c:v>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819840"/>
        <c:axId val="70822912"/>
      </c:barChart>
      <c:catAx>
        <c:axId val="70819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822912"/>
        <c:crosses val="autoZero"/>
        <c:auto val="1"/>
        <c:lblAlgn val="ctr"/>
        <c:lblOffset val="100"/>
        <c:noMultiLvlLbl val="0"/>
      </c:catAx>
      <c:valAx>
        <c:axId val="7082291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70819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75B247-305B-4C8E-B321-DF6D62F8C24A}" type="doc">
      <dgm:prSet loTypeId="urn:microsoft.com/office/officeart/2009/3/layout/Descending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7085F9-BDB9-4B97-B2BF-9B7C0EC5784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разработки планов развития </a:t>
          </a:r>
          <a:endParaRPr lang="ru-RU" sz="16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DEC14F-4825-4496-96B4-DC7C99796125}" type="parTrans" cxnId="{01FFE1BC-FE22-49CD-9D36-552EAEE48BBD}">
      <dgm:prSet/>
      <dgm:spPr/>
      <dgm:t>
        <a:bodyPr/>
        <a:lstStyle/>
        <a:p>
          <a:endParaRPr lang="ru-RU"/>
        </a:p>
      </dgm:t>
    </dgm:pt>
    <dgm:pt modelId="{C024EB55-9638-4570-A9F3-9F512FB9BFA2}" type="sibTrans" cxnId="{01FFE1BC-FE22-49CD-9D36-552EAEE48BBD}">
      <dgm:prSet/>
      <dgm:spPr/>
      <dgm:t>
        <a:bodyPr/>
        <a:lstStyle/>
        <a:p>
          <a:endParaRPr lang="ru-RU"/>
        </a:p>
      </dgm:t>
    </dgm:pt>
    <dgm:pt modelId="{0BB5F10A-4BDD-4AA6-8FF5-D508730AEE3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Санитарных требований</a:t>
          </a:r>
          <a:endParaRPr lang="ru-RU" sz="16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68421-0712-4723-BDB4-22CC0398C4C0}" type="parTrans" cxnId="{4D72D33B-B829-4176-B9E7-7EE8C681D7C2}">
      <dgm:prSet/>
      <dgm:spPr/>
      <dgm:t>
        <a:bodyPr/>
        <a:lstStyle/>
        <a:p>
          <a:endParaRPr lang="ru-RU"/>
        </a:p>
      </dgm:t>
    </dgm:pt>
    <dgm:pt modelId="{6424ABCD-E6F0-4275-97B8-45334D832B69}" type="sibTrans" cxnId="{4D72D33B-B829-4176-B9E7-7EE8C681D7C2}">
      <dgm:prSet/>
      <dgm:spPr/>
      <dgm:t>
        <a:bodyPr/>
        <a:lstStyle/>
        <a:p>
          <a:endParaRPr lang="ru-RU"/>
        </a:p>
      </dgm:t>
    </dgm:pt>
    <dgm:pt modelId="{74D38925-73BF-4B4D-994E-DE9BE1F820A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государственных закупках</a:t>
          </a:r>
          <a:endParaRPr lang="ru-RU" sz="16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5411FA-D810-4B3C-BFB2-6A68049B6D9F}" type="parTrans" cxnId="{DACD982D-E390-4079-9AB6-CAC1243BFF1C}">
      <dgm:prSet/>
      <dgm:spPr/>
      <dgm:t>
        <a:bodyPr/>
        <a:lstStyle/>
        <a:p>
          <a:endParaRPr lang="ru-RU"/>
        </a:p>
      </dgm:t>
    </dgm:pt>
    <dgm:pt modelId="{DA59A9FC-E8BA-467F-BA4C-54C9C5F2C882}" type="sibTrans" cxnId="{DACD982D-E390-4079-9AB6-CAC1243BFF1C}">
      <dgm:prSet/>
      <dgm:spPr/>
      <dgm:t>
        <a:bodyPr/>
        <a:lstStyle/>
        <a:p>
          <a:endParaRPr lang="ru-RU"/>
        </a:p>
      </dgm:t>
    </dgm:pt>
    <dgm:pt modelId="{ACFEFCF7-DD6B-4744-AD85-EBCF8A13413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организации питания</a:t>
          </a:r>
          <a:endParaRPr lang="ru-RU" sz="16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41E18-7B50-43CB-A727-6302425511A7}" type="parTrans" cxnId="{A8C8B67D-DE50-4973-84E7-D711FADBCE23}">
      <dgm:prSet/>
      <dgm:spPr/>
      <dgm:t>
        <a:bodyPr/>
        <a:lstStyle/>
        <a:p>
          <a:endParaRPr lang="ru-RU"/>
        </a:p>
      </dgm:t>
    </dgm:pt>
    <dgm:pt modelId="{8E26B2F1-E00B-49C3-A152-810850222D83}" type="sibTrans" cxnId="{A8C8B67D-DE50-4973-84E7-D711FADBCE23}">
      <dgm:prSet/>
      <dgm:spPr/>
      <dgm:t>
        <a:bodyPr/>
        <a:lstStyle/>
        <a:p>
          <a:endParaRPr lang="ru-RU"/>
        </a:p>
      </dgm:t>
    </dgm:pt>
    <dgm:pt modelId="{1476B623-4797-4532-9B35-6E0AC2B83930}">
      <dgm:prSet phldrT="[Текст]"/>
      <dgm:spPr/>
      <dgm:t>
        <a:bodyPr/>
        <a:lstStyle/>
        <a:p>
          <a:endParaRPr lang="ru-RU" dirty="0"/>
        </a:p>
      </dgm:t>
    </dgm:pt>
    <dgm:pt modelId="{475C3E73-B7C4-47A2-8884-7519C356E670}" type="parTrans" cxnId="{DF2ED05F-D84D-45F1-8030-C1D17A7A88C0}">
      <dgm:prSet/>
      <dgm:spPr/>
      <dgm:t>
        <a:bodyPr/>
        <a:lstStyle/>
        <a:p>
          <a:endParaRPr lang="ru-RU"/>
        </a:p>
      </dgm:t>
    </dgm:pt>
    <dgm:pt modelId="{1D8728AC-1D25-4671-ACF2-06FDF1A9E861}" type="sibTrans" cxnId="{DF2ED05F-D84D-45F1-8030-C1D17A7A88C0}">
      <dgm:prSet/>
      <dgm:spPr/>
      <dgm:t>
        <a:bodyPr/>
        <a:lstStyle/>
        <a:p>
          <a:endParaRPr lang="ru-RU"/>
        </a:p>
      </dgm:t>
    </dgm:pt>
    <dgm:pt modelId="{DB776D2E-F809-45A5-BDB6-AC5CD62F2D44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 предоставления социальной помощи гражданам, которым оказывается социальная помощь</a:t>
          </a:r>
          <a:endParaRPr lang="ru-RU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A307E0-48F6-4BD8-9D9D-9289F10D79ED}" type="parTrans" cxnId="{F0004E9D-BC6C-49C3-8225-BD575AC070DA}">
      <dgm:prSet/>
      <dgm:spPr/>
      <dgm:t>
        <a:bodyPr/>
        <a:lstStyle/>
        <a:p>
          <a:endParaRPr lang="ru-RU"/>
        </a:p>
      </dgm:t>
    </dgm:pt>
    <dgm:pt modelId="{F7A1A9CE-2FE0-465F-969B-6F243F0B96C9}" type="sibTrans" cxnId="{F0004E9D-BC6C-49C3-8225-BD575AC070DA}">
      <dgm:prSet/>
      <dgm:spPr/>
      <dgm:t>
        <a:bodyPr/>
        <a:lstStyle/>
        <a:p>
          <a:endParaRPr lang="ru-RU"/>
        </a:p>
      </dgm:t>
    </dgm:pt>
    <dgm:pt modelId="{53C147B9-887A-44CC-8BA8-B4BDEB3BE8A7}">
      <dgm:prSet phldrT="[Текст]"/>
      <dgm:spPr/>
      <dgm:t>
        <a:bodyPr/>
        <a:lstStyle/>
        <a:p>
          <a:endParaRPr lang="ru-RU" dirty="0"/>
        </a:p>
      </dgm:t>
    </dgm:pt>
    <dgm:pt modelId="{3867B524-8CE2-49FA-9A4B-A88E63DEFA94}" type="parTrans" cxnId="{E9CAB4F3-3F45-4F67-B607-2DD39AF4C510}">
      <dgm:prSet/>
      <dgm:spPr/>
      <dgm:t>
        <a:bodyPr/>
        <a:lstStyle/>
        <a:p>
          <a:endParaRPr lang="ru-RU"/>
        </a:p>
      </dgm:t>
    </dgm:pt>
    <dgm:pt modelId="{D16F72B3-26C5-4A34-A16C-B02D9BE1C25C}" type="sibTrans" cxnId="{E9CAB4F3-3F45-4F67-B607-2DD39AF4C510}">
      <dgm:prSet/>
      <dgm:spPr/>
      <dgm:t>
        <a:bodyPr/>
        <a:lstStyle/>
        <a:p>
          <a:endParaRPr lang="ru-RU"/>
        </a:p>
      </dgm:t>
    </dgm:pt>
    <dgm:pt modelId="{F0FD0FE1-BBEF-4B19-B4AD-02F16C225F0E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бухгалтерском учете и финансовой отчетности</a:t>
          </a:r>
          <a:endParaRPr lang="ru-RU" sz="16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333859-E387-447B-B5CA-E406BD9CA701}" type="parTrans" cxnId="{680B2686-C002-4443-9FFC-ED9A9506BF1F}">
      <dgm:prSet/>
      <dgm:spPr/>
      <dgm:t>
        <a:bodyPr/>
        <a:lstStyle/>
        <a:p>
          <a:endParaRPr lang="ru-RU"/>
        </a:p>
      </dgm:t>
    </dgm:pt>
    <dgm:pt modelId="{69E88FA0-B3A4-4921-B849-375A157875B2}" type="sibTrans" cxnId="{680B2686-C002-4443-9FFC-ED9A9506BF1F}">
      <dgm:prSet/>
      <dgm:spPr/>
      <dgm:t>
        <a:bodyPr/>
        <a:lstStyle/>
        <a:p>
          <a:endParaRPr lang="ru-RU"/>
        </a:p>
      </dgm:t>
    </dgm:pt>
    <dgm:pt modelId="{DA89AA5C-3169-4E28-84D5-EE78E363FD02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проведении капитального и текущих ремонтов </a:t>
          </a:r>
          <a:endParaRPr lang="ru-RU" sz="16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B647AA-5D67-4068-A8F7-13AE274D2CF3}" type="parTrans" cxnId="{8A7EFAC9-C82B-4D65-8E82-168BD6A68FAD}">
      <dgm:prSet/>
      <dgm:spPr/>
      <dgm:t>
        <a:bodyPr/>
        <a:lstStyle/>
        <a:p>
          <a:endParaRPr lang="ru-RU"/>
        </a:p>
      </dgm:t>
    </dgm:pt>
    <dgm:pt modelId="{B7C213B8-9CFE-4D26-9568-12909B0931D3}" type="sibTrans" cxnId="{8A7EFAC9-C82B-4D65-8E82-168BD6A68FAD}">
      <dgm:prSet/>
      <dgm:spPr/>
      <dgm:t>
        <a:bodyPr/>
        <a:lstStyle/>
        <a:p>
          <a:endParaRPr lang="ru-RU"/>
        </a:p>
      </dgm:t>
    </dgm:pt>
    <dgm:pt modelId="{DC994116-A636-4139-8455-7866455046FF}" type="pres">
      <dgm:prSet presAssocID="{0C75B247-305B-4C8E-B321-DF6D62F8C24A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2610B4EF-38AA-4CAA-A80F-8755DFDAE35C}" type="pres">
      <dgm:prSet presAssocID="{0C75B247-305B-4C8E-B321-DF6D62F8C24A}" presName="arrowNode" presStyleLbl="node1" presStyleIdx="0" presStyleCnt="1"/>
      <dgm:spPr/>
    </dgm:pt>
    <dgm:pt modelId="{94DCA208-AC65-4656-8AF8-04E687FA06A3}" type="pres">
      <dgm:prSet presAssocID="{117085F9-BDB9-4B97-B2BF-9B7C0EC57841}" presName="txNode1" presStyleLbl="revTx" presStyleIdx="0" presStyleCnt="7" custScaleY="44231" custLinFactNeighborX="45889" custLinFactNeighborY="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7EC75-38B3-46F2-AF7F-18BD0A234D49}" type="pres">
      <dgm:prSet presAssocID="{0BB5F10A-4BDD-4AA6-8FF5-D508730AEE39}" presName="txNode2" presStyleLbl="revTx" presStyleIdx="1" presStyleCnt="7" custScaleY="47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C138E-BE18-46B7-98C0-607ACF804351}" type="pres">
      <dgm:prSet presAssocID="{6424ABCD-E6F0-4275-97B8-45334D832B69}" presName="dotNode2" presStyleCnt="0"/>
      <dgm:spPr/>
    </dgm:pt>
    <dgm:pt modelId="{5DA36EF3-4A61-4A34-A2F0-6F82DFCF4CE7}" type="pres">
      <dgm:prSet presAssocID="{6424ABCD-E6F0-4275-97B8-45334D832B69}" presName="dotRepeatNode" presStyleLbl="fgShp" presStyleIdx="0" presStyleCnt="5"/>
      <dgm:spPr/>
      <dgm:t>
        <a:bodyPr/>
        <a:lstStyle/>
        <a:p>
          <a:endParaRPr lang="ru-RU"/>
        </a:p>
      </dgm:t>
    </dgm:pt>
    <dgm:pt modelId="{51F464F7-2966-4431-86F7-40EF77B84C5F}" type="pres">
      <dgm:prSet presAssocID="{F0FD0FE1-BBEF-4B19-B4AD-02F16C225F0E}" presName="txNode3" presStyleLbl="revTx" presStyleIdx="2" presStyleCnt="7" custLinFactNeighborX="-5058" custLinFactNeighborY="4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CC1CF-C297-40E1-B12A-8EA798E6EE5F}" type="pres">
      <dgm:prSet presAssocID="{69E88FA0-B3A4-4921-B849-375A157875B2}" presName="dotNode3" presStyleCnt="0"/>
      <dgm:spPr/>
    </dgm:pt>
    <dgm:pt modelId="{7E760B84-F563-448E-B808-29DF558851A5}" type="pres">
      <dgm:prSet presAssocID="{69E88FA0-B3A4-4921-B849-375A157875B2}" presName="dotRepeatNode" presStyleLbl="fgShp" presStyleIdx="1" presStyleCnt="5"/>
      <dgm:spPr/>
      <dgm:t>
        <a:bodyPr/>
        <a:lstStyle/>
        <a:p>
          <a:endParaRPr lang="ru-RU"/>
        </a:p>
      </dgm:t>
    </dgm:pt>
    <dgm:pt modelId="{285CE5D4-DAEF-4589-9C4B-666C31191A4F}" type="pres">
      <dgm:prSet presAssocID="{74D38925-73BF-4B4D-994E-DE9BE1F820AF}" presName="txNode4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7C78A-A463-4B32-A983-0ADF3FC5A960}" type="pres">
      <dgm:prSet presAssocID="{DA59A9FC-E8BA-467F-BA4C-54C9C5F2C882}" presName="dotNode4" presStyleCnt="0"/>
      <dgm:spPr/>
    </dgm:pt>
    <dgm:pt modelId="{E93A3A62-5535-4CC6-8A7A-89C827583180}" type="pres">
      <dgm:prSet presAssocID="{DA59A9FC-E8BA-467F-BA4C-54C9C5F2C882}" presName="dotRepeatNode" presStyleLbl="fgShp" presStyleIdx="2" presStyleCnt="5"/>
      <dgm:spPr/>
      <dgm:t>
        <a:bodyPr/>
        <a:lstStyle/>
        <a:p>
          <a:endParaRPr lang="ru-RU"/>
        </a:p>
      </dgm:t>
    </dgm:pt>
    <dgm:pt modelId="{8D88485C-02B0-4380-AE0B-B275E030D7E7}" type="pres">
      <dgm:prSet presAssocID="{ACFEFCF7-DD6B-4744-AD85-EBCF8A134133}" presName="txNode5" presStyleLbl="revTx" presStyleIdx="4" presStyleCnt="7" custLinFactX="13212" custLinFactNeighborX="100000" custLinFactNeighborY="20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D0E81-D6D6-4E53-87C6-601231013DC3}" type="pres">
      <dgm:prSet presAssocID="{8E26B2F1-E00B-49C3-A152-810850222D83}" presName="dotNode5" presStyleCnt="0"/>
      <dgm:spPr/>
    </dgm:pt>
    <dgm:pt modelId="{51E8471C-5FF4-4BED-8710-0204608A1327}" type="pres">
      <dgm:prSet presAssocID="{8E26B2F1-E00B-49C3-A152-810850222D83}" presName="dotRepeatNode" presStyleLbl="fgShp" presStyleIdx="3" presStyleCnt="5"/>
      <dgm:spPr/>
      <dgm:t>
        <a:bodyPr/>
        <a:lstStyle/>
        <a:p>
          <a:endParaRPr lang="ru-RU"/>
        </a:p>
      </dgm:t>
    </dgm:pt>
    <dgm:pt modelId="{5DF0812A-981B-4C6E-B133-4093634E022D}" type="pres">
      <dgm:prSet presAssocID="{DA89AA5C-3169-4E28-84D5-EE78E363FD02}" presName="txNode6" presStyleLbl="revTx" presStyleIdx="5" presStyleCnt="7" custLinFactX="-82261" custLinFactNeighborX="-100000" custLinFactNeighborY="-55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96834-645F-4D9E-AD5F-87BAA3624D3B}" type="pres">
      <dgm:prSet presAssocID="{B7C213B8-9CFE-4D26-9568-12909B0931D3}" presName="dotNode6" presStyleCnt="0"/>
      <dgm:spPr/>
    </dgm:pt>
    <dgm:pt modelId="{1D346E62-DA50-4B46-97F8-F238F7690252}" type="pres">
      <dgm:prSet presAssocID="{B7C213B8-9CFE-4D26-9568-12909B0931D3}" presName="dotRepeatNode" presStyleLbl="fgShp" presStyleIdx="4" presStyleCnt="5"/>
      <dgm:spPr/>
      <dgm:t>
        <a:bodyPr/>
        <a:lstStyle/>
        <a:p>
          <a:endParaRPr lang="ru-RU"/>
        </a:p>
      </dgm:t>
    </dgm:pt>
    <dgm:pt modelId="{026B5ACD-1C50-415C-99F1-F3F01A84BFBD}" type="pres">
      <dgm:prSet presAssocID="{DB776D2E-F809-45A5-BDB6-AC5CD62F2D44}" presName="txNode7" presStyleLbl="revTx" presStyleIdx="6" presStyleCnt="7" custLinFactNeighborX="-94015" custLinFactNeighborY="-92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0B2686-C002-4443-9FFC-ED9A9506BF1F}" srcId="{0C75B247-305B-4C8E-B321-DF6D62F8C24A}" destId="{F0FD0FE1-BBEF-4B19-B4AD-02F16C225F0E}" srcOrd="2" destOrd="0" parTransId="{27333859-E387-447B-B5CA-E406BD9CA701}" sibTransId="{69E88FA0-B3A4-4921-B849-375A157875B2}"/>
    <dgm:cxn modelId="{06D75836-65A0-49EC-AE6B-90CAFB902CEE}" type="presOf" srcId="{6424ABCD-E6F0-4275-97B8-45334D832B69}" destId="{5DA36EF3-4A61-4A34-A2F0-6F82DFCF4CE7}" srcOrd="0" destOrd="0" presId="urn:microsoft.com/office/officeart/2009/3/layout/DescendingProcess"/>
    <dgm:cxn modelId="{8A7EFAC9-C82B-4D65-8E82-168BD6A68FAD}" srcId="{0C75B247-305B-4C8E-B321-DF6D62F8C24A}" destId="{DA89AA5C-3169-4E28-84D5-EE78E363FD02}" srcOrd="5" destOrd="0" parTransId="{D3B647AA-5D67-4068-A8F7-13AE274D2CF3}" sibTransId="{B7C213B8-9CFE-4D26-9568-12909B0931D3}"/>
    <dgm:cxn modelId="{DF2ED05F-D84D-45F1-8030-C1D17A7A88C0}" srcId="{0C75B247-305B-4C8E-B321-DF6D62F8C24A}" destId="{1476B623-4797-4532-9B35-6E0AC2B83930}" srcOrd="8" destOrd="0" parTransId="{475C3E73-B7C4-47A2-8884-7519C356E670}" sibTransId="{1D8728AC-1D25-4671-ACF2-06FDF1A9E861}"/>
    <dgm:cxn modelId="{F0004E9D-BC6C-49C3-8225-BD575AC070DA}" srcId="{0C75B247-305B-4C8E-B321-DF6D62F8C24A}" destId="{DB776D2E-F809-45A5-BDB6-AC5CD62F2D44}" srcOrd="6" destOrd="0" parTransId="{2DA307E0-48F6-4BD8-9D9D-9289F10D79ED}" sibTransId="{F7A1A9CE-2FE0-465F-969B-6F243F0B96C9}"/>
    <dgm:cxn modelId="{5DD1252A-7FFC-4408-BA85-4A969DBA2D7C}" type="presOf" srcId="{B7C213B8-9CFE-4D26-9568-12909B0931D3}" destId="{1D346E62-DA50-4B46-97F8-F238F7690252}" srcOrd="0" destOrd="0" presId="urn:microsoft.com/office/officeart/2009/3/layout/DescendingProcess"/>
    <dgm:cxn modelId="{01FFE1BC-FE22-49CD-9D36-552EAEE48BBD}" srcId="{0C75B247-305B-4C8E-B321-DF6D62F8C24A}" destId="{117085F9-BDB9-4B97-B2BF-9B7C0EC57841}" srcOrd="0" destOrd="0" parTransId="{7ADEC14F-4825-4496-96B4-DC7C99796125}" sibTransId="{C024EB55-9638-4570-A9F3-9F512FB9BFA2}"/>
    <dgm:cxn modelId="{DACD982D-E390-4079-9AB6-CAC1243BFF1C}" srcId="{0C75B247-305B-4C8E-B321-DF6D62F8C24A}" destId="{74D38925-73BF-4B4D-994E-DE9BE1F820AF}" srcOrd="3" destOrd="0" parTransId="{625411FA-D810-4B3C-BFB2-6A68049B6D9F}" sibTransId="{DA59A9FC-E8BA-467F-BA4C-54C9C5F2C882}"/>
    <dgm:cxn modelId="{33BE9DF2-84B1-4110-9BE1-5AA0E277BD63}" type="presOf" srcId="{117085F9-BDB9-4B97-B2BF-9B7C0EC57841}" destId="{94DCA208-AC65-4656-8AF8-04E687FA06A3}" srcOrd="0" destOrd="0" presId="urn:microsoft.com/office/officeart/2009/3/layout/DescendingProcess"/>
    <dgm:cxn modelId="{53C85E76-685F-4053-A870-C5248416405A}" type="presOf" srcId="{8E26B2F1-E00B-49C3-A152-810850222D83}" destId="{51E8471C-5FF4-4BED-8710-0204608A1327}" srcOrd="0" destOrd="0" presId="urn:microsoft.com/office/officeart/2009/3/layout/DescendingProcess"/>
    <dgm:cxn modelId="{6BF4CF68-5CF9-4019-9668-B3C8797EF5F1}" type="presOf" srcId="{0BB5F10A-4BDD-4AA6-8FF5-D508730AEE39}" destId="{AE37EC75-38B3-46F2-AF7F-18BD0A234D49}" srcOrd="0" destOrd="0" presId="urn:microsoft.com/office/officeart/2009/3/layout/DescendingProcess"/>
    <dgm:cxn modelId="{ADF4E2C8-DB46-467A-A9EA-90C6D5BFE04D}" type="presOf" srcId="{ACFEFCF7-DD6B-4744-AD85-EBCF8A134133}" destId="{8D88485C-02B0-4380-AE0B-B275E030D7E7}" srcOrd="0" destOrd="0" presId="urn:microsoft.com/office/officeart/2009/3/layout/DescendingProcess"/>
    <dgm:cxn modelId="{7A3D765E-1064-4BCC-B975-3D2C8FAC13A2}" type="presOf" srcId="{0C75B247-305B-4C8E-B321-DF6D62F8C24A}" destId="{DC994116-A636-4139-8455-7866455046FF}" srcOrd="0" destOrd="0" presId="urn:microsoft.com/office/officeart/2009/3/layout/DescendingProcess"/>
    <dgm:cxn modelId="{E9CAB4F3-3F45-4F67-B607-2DD39AF4C510}" srcId="{0C75B247-305B-4C8E-B321-DF6D62F8C24A}" destId="{53C147B9-887A-44CC-8BA8-B4BDEB3BE8A7}" srcOrd="7" destOrd="0" parTransId="{3867B524-8CE2-49FA-9A4B-A88E63DEFA94}" sibTransId="{D16F72B3-26C5-4A34-A16C-B02D9BE1C25C}"/>
    <dgm:cxn modelId="{A523145C-95FC-47AB-AAE0-7661679936E3}" type="presOf" srcId="{69E88FA0-B3A4-4921-B849-375A157875B2}" destId="{7E760B84-F563-448E-B808-29DF558851A5}" srcOrd="0" destOrd="0" presId="urn:microsoft.com/office/officeart/2009/3/layout/DescendingProcess"/>
    <dgm:cxn modelId="{A8C8B67D-DE50-4973-84E7-D711FADBCE23}" srcId="{0C75B247-305B-4C8E-B321-DF6D62F8C24A}" destId="{ACFEFCF7-DD6B-4744-AD85-EBCF8A134133}" srcOrd="4" destOrd="0" parTransId="{D6841E18-7B50-43CB-A727-6302425511A7}" sibTransId="{8E26B2F1-E00B-49C3-A152-810850222D83}"/>
    <dgm:cxn modelId="{A9457D46-D9DF-4D4F-9F70-A69800FD0664}" type="presOf" srcId="{DA59A9FC-E8BA-467F-BA4C-54C9C5F2C882}" destId="{E93A3A62-5535-4CC6-8A7A-89C827583180}" srcOrd="0" destOrd="0" presId="urn:microsoft.com/office/officeart/2009/3/layout/DescendingProcess"/>
    <dgm:cxn modelId="{97834D64-9A36-4513-A658-4A714F1AA571}" type="presOf" srcId="{F0FD0FE1-BBEF-4B19-B4AD-02F16C225F0E}" destId="{51F464F7-2966-4431-86F7-40EF77B84C5F}" srcOrd="0" destOrd="0" presId="urn:microsoft.com/office/officeart/2009/3/layout/DescendingProcess"/>
    <dgm:cxn modelId="{4D72D33B-B829-4176-B9E7-7EE8C681D7C2}" srcId="{0C75B247-305B-4C8E-B321-DF6D62F8C24A}" destId="{0BB5F10A-4BDD-4AA6-8FF5-D508730AEE39}" srcOrd="1" destOrd="0" parTransId="{7E168421-0712-4723-BDB4-22CC0398C4C0}" sibTransId="{6424ABCD-E6F0-4275-97B8-45334D832B69}"/>
    <dgm:cxn modelId="{0E43193D-F2F4-426E-A3B0-6E8157132C0F}" type="presOf" srcId="{74D38925-73BF-4B4D-994E-DE9BE1F820AF}" destId="{285CE5D4-DAEF-4589-9C4B-666C31191A4F}" srcOrd="0" destOrd="0" presId="urn:microsoft.com/office/officeart/2009/3/layout/DescendingProcess"/>
    <dgm:cxn modelId="{199AACB7-E7EE-4040-8F19-CD723979C176}" type="presOf" srcId="{DA89AA5C-3169-4E28-84D5-EE78E363FD02}" destId="{5DF0812A-981B-4C6E-B133-4093634E022D}" srcOrd="0" destOrd="0" presId="urn:microsoft.com/office/officeart/2009/3/layout/DescendingProcess"/>
    <dgm:cxn modelId="{98EA064B-C3FC-4FBD-B300-B77F9158D0A5}" type="presOf" srcId="{DB776D2E-F809-45A5-BDB6-AC5CD62F2D44}" destId="{026B5ACD-1C50-415C-99F1-F3F01A84BFBD}" srcOrd="0" destOrd="0" presId="urn:microsoft.com/office/officeart/2009/3/layout/DescendingProcess"/>
    <dgm:cxn modelId="{8131FEAD-41FC-4A17-BA0D-A29FA0D42F57}" type="presParOf" srcId="{DC994116-A636-4139-8455-7866455046FF}" destId="{2610B4EF-38AA-4CAA-A80F-8755DFDAE35C}" srcOrd="0" destOrd="0" presId="urn:microsoft.com/office/officeart/2009/3/layout/DescendingProcess"/>
    <dgm:cxn modelId="{9A7AF0D6-6195-43BA-A2AB-42847B6CD284}" type="presParOf" srcId="{DC994116-A636-4139-8455-7866455046FF}" destId="{94DCA208-AC65-4656-8AF8-04E687FA06A3}" srcOrd="1" destOrd="0" presId="urn:microsoft.com/office/officeart/2009/3/layout/DescendingProcess"/>
    <dgm:cxn modelId="{807C289C-2F0E-408B-A101-A0848DF49EED}" type="presParOf" srcId="{DC994116-A636-4139-8455-7866455046FF}" destId="{AE37EC75-38B3-46F2-AF7F-18BD0A234D49}" srcOrd="2" destOrd="0" presId="urn:microsoft.com/office/officeart/2009/3/layout/DescendingProcess"/>
    <dgm:cxn modelId="{D2DCE7DC-1591-4BB6-BC25-0866C05912BB}" type="presParOf" srcId="{DC994116-A636-4139-8455-7866455046FF}" destId="{B39C138E-BE18-46B7-98C0-607ACF804351}" srcOrd="3" destOrd="0" presId="urn:microsoft.com/office/officeart/2009/3/layout/DescendingProcess"/>
    <dgm:cxn modelId="{ABA66736-DCD0-4CF8-B77E-7F98157E0235}" type="presParOf" srcId="{B39C138E-BE18-46B7-98C0-607ACF804351}" destId="{5DA36EF3-4A61-4A34-A2F0-6F82DFCF4CE7}" srcOrd="0" destOrd="0" presId="urn:microsoft.com/office/officeart/2009/3/layout/DescendingProcess"/>
    <dgm:cxn modelId="{BA1E6B23-E1DF-4D5C-A18C-63DF5040EADC}" type="presParOf" srcId="{DC994116-A636-4139-8455-7866455046FF}" destId="{51F464F7-2966-4431-86F7-40EF77B84C5F}" srcOrd="4" destOrd="0" presId="urn:microsoft.com/office/officeart/2009/3/layout/DescendingProcess"/>
    <dgm:cxn modelId="{E19E2EE1-E231-4055-A605-A87F82296D2F}" type="presParOf" srcId="{DC994116-A636-4139-8455-7866455046FF}" destId="{61FCC1CF-C297-40E1-B12A-8EA798E6EE5F}" srcOrd="5" destOrd="0" presId="urn:microsoft.com/office/officeart/2009/3/layout/DescendingProcess"/>
    <dgm:cxn modelId="{785156B0-4553-4B7B-8BCF-ADB2812F7146}" type="presParOf" srcId="{61FCC1CF-C297-40E1-B12A-8EA798E6EE5F}" destId="{7E760B84-F563-448E-B808-29DF558851A5}" srcOrd="0" destOrd="0" presId="urn:microsoft.com/office/officeart/2009/3/layout/DescendingProcess"/>
    <dgm:cxn modelId="{6BAC6673-0CDC-4C19-AA60-4273B7FF9F96}" type="presParOf" srcId="{DC994116-A636-4139-8455-7866455046FF}" destId="{285CE5D4-DAEF-4589-9C4B-666C31191A4F}" srcOrd="6" destOrd="0" presId="urn:microsoft.com/office/officeart/2009/3/layout/DescendingProcess"/>
    <dgm:cxn modelId="{8CFFC84D-BE90-4D16-9D28-0EBB413AA41A}" type="presParOf" srcId="{DC994116-A636-4139-8455-7866455046FF}" destId="{AEA7C78A-A463-4B32-A983-0ADF3FC5A960}" srcOrd="7" destOrd="0" presId="urn:microsoft.com/office/officeart/2009/3/layout/DescendingProcess"/>
    <dgm:cxn modelId="{F6774378-372D-46D0-88CE-7A86E5FE22DF}" type="presParOf" srcId="{AEA7C78A-A463-4B32-A983-0ADF3FC5A960}" destId="{E93A3A62-5535-4CC6-8A7A-89C827583180}" srcOrd="0" destOrd="0" presId="urn:microsoft.com/office/officeart/2009/3/layout/DescendingProcess"/>
    <dgm:cxn modelId="{1CBD06E9-4588-4EBB-9AE1-56A50795C234}" type="presParOf" srcId="{DC994116-A636-4139-8455-7866455046FF}" destId="{8D88485C-02B0-4380-AE0B-B275E030D7E7}" srcOrd="8" destOrd="0" presId="urn:microsoft.com/office/officeart/2009/3/layout/DescendingProcess"/>
    <dgm:cxn modelId="{48C7E9F1-F507-4F9B-9B95-F63ADEA03BDD}" type="presParOf" srcId="{DC994116-A636-4139-8455-7866455046FF}" destId="{E0DD0E81-D6D6-4E53-87C6-601231013DC3}" srcOrd="9" destOrd="0" presId="urn:microsoft.com/office/officeart/2009/3/layout/DescendingProcess"/>
    <dgm:cxn modelId="{A5F5E2C3-E8BC-4395-8C57-26B4214FFF1F}" type="presParOf" srcId="{E0DD0E81-D6D6-4E53-87C6-601231013DC3}" destId="{51E8471C-5FF4-4BED-8710-0204608A1327}" srcOrd="0" destOrd="0" presId="urn:microsoft.com/office/officeart/2009/3/layout/DescendingProcess"/>
    <dgm:cxn modelId="{6DE87EFC-3D66-4A68-8699-266F40AB1246}" type="presParOf" srcId="{DC994116-A636-4139-8455-7866455046FF}" destId="{5DF0812A-981B-4C6E-B133-4093634E022D}" srcOrd="10" destOrd="0" presId="urn:microsoft.com/office/officeart/2009/3/layout/DescendingProcess"/>
    <dgm:cxn modelId="{BC554AF3-91EA-4747-BC5A-D2DD9F4883EE}" type="presParOf" srcId="{DC994116-A636-4139-8455-7866455046FF}" destId="{49296834-645F-4D9E-AD5F-87BAA3624D3B}" srcOrd="11" destOrd="0" presId="urn:microsoft.com/office/officeart/2009/3/layout/DescendingProcess"/>
    <dgm:cxn modelId="{46D0AD1F-52B3-4E22-9E91-66E58444DB94}" type="presParOf" srcId="{49296834-645F-4D9E-AD5F-87BAA3624D3B}" destId="{1D346E62-DA50-4B46-97F8-F238F7690252}" srcOrd="0" destOrd="0" presId="urn:microsoft.com/office/officeart/2009/3/layout/DescendingProcess"/>
    <dgm:cxn modelId="{A6BF69F7-1D58-4369-877F-97EEB234C339}" type="presParOf" srcId="{DC994116-A636-4139-8455-7866455046FF}" destId="{026B5ACD-1C50-415C-99F1-F3F01A84BFBD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4E2CD8-4069-4724-BD4A-02E06ECB4A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8D8981-982C-4C9F-A9A8-AB9D0BD87479}">
      <dgm:prSet phldrT="[Текст]" custT="1"/>
      <dgm:spPr/>
      <dgm:t>
        <a:bodyPr/>
        <a:lstStyle/>
        <a:p>
          <a:r>
            <a:rPr lang="ru-RU" sz="1400" dirty="0" smtClean="0"/>
            <a:t>Подлежит возмещению</a:t>
          </a:r>
          <a:endParaRPr lang="ru-RU" sz="1400" dirty="0"/>
        </a:p>
      </dgm:t>
    </dgm:pt>
    <dgm:pt modelId="{F501B7E3-6F3A-49CA-B2CB-A783E33B8B1F}" type="parTrans" cxnId="{6346B70F-5D2B-40D5-8FEC-06D4958D4BB8}">
      <dgm:prSet/>
      <dgm:spPr/>
      <dgm:t>
        <a:bodyPr/>
        <a:lstStyle/>
        <a:p>
          <a:endParaRPr lang="ru-RU"/>
        </a:p>
      </dgm:t>
    </dgm:pt>
    <dgm:pt modelId="{EE46BBD3-C0DC-4CA6-B783-B2C9D13CCF6B}" type="sibTrans" cxnId="{6346B70F-5D2B-40D5-8FEC-06D4958D4BB8}">
      <dgm:prSet/>
      <dgm:spPr/>
      <dgm:t>
        <a:bodyPr/>
        <a:lstStyle/>
        <a:p>
          <a:endParaRPr lang="ru-RU"/>
        </a:p>
      </dgm:t>
    </dgm:pt>
    <dgm:pt modelId="{3EA29470-FA44-4FE3-A5AB-B4298F4BEC12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1,1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BF125-113B-4078-BBBD-F8F67931950D}" type="parTrans" cxnId="{AF708512-6BF8-4B34-AE59-6299557F8529}">
      <dgm:prSet/>
      <dgm:spPr/>
      <dgm:t>
        <a:bodyPr/>
        <a:lstStyle/>
        <a:p>
          <a:endParaRPr lang="ru-RU"/>
        </a:p>
      </dgm:t>
    </dgm:pt>
    <dgm:pt modelId="{9F97FD59-F703-4E7A-985F-C6329FD3680F}" type="sibTrans" cxnId="{AF708512-6BF8-4B34-AE59-6299557F8529}">
      <dgm:prSet/>
      <dgm:spPr/>
      <dgm:t>
        <a:bodyPr/>
        <a:lstStyle/>
        <a:p>
          <a:endParaRPr lang="ru-RU"/>
        </a:p>
      </dgm:t>
    </dgm:pt>
    <dgm:pt modelId="{AC6886B3-2D9C-4D13-A3A6-7621902ACBAA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Подлежит восстановлению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917D46-DD7B-4219-A3E9-75796E21FC4D}" type="parTrans" cxnId="{DC77D909-642D-486C-B363-78BA26A44453}">
      <dgm:prSet/>
      <dgm:spPr/>
      <dgm:t>
        <a:bodyPr/>
        <a:lstStyle/>
        <a:p>
          <a:endParaRPr lang="ru-RU"/>
        </a:p>
      </dgm:t>
    </dgm:pt>
    <dgm:pt modelId="{EF0DCF6E-92FA-482A-ACF9-6C8138D460A6}" type="sibTrans" cxnId="{DC77D909-642D-486C-B363-78BA26A44453}">
      <dgm:prSet/>
      <dgm:spPr/>
      <dgm:t>
        <a:bodyPr/>
        <a:lstStyle/>
        <a:p>
          <a:endParaRPr lang="ru-RU"/>
        </a:p>
      </dgm:t>
    </dgm:pt>
    <dgm:pt modelId="{0507C911-71F4-45B7-ACFD-0142C44FD7D3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1 189, 2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78D69-6740-414B-969D-C4AD04D77AA2}" type="parTrans" cxnId="{A51F7BED-A2F3-41D1-A43C-67B7E62365BE}">
      <dgm:prSet/>
      <dgm:spPr/>
      <dgm:t>
        <a:bodyPr/>
        <a:lstStyle/>
        <a:p>
          <a:endParaRPr lang="ru-RU"/>
        </a:p>
      </dgm:t>
    </dgm:pt>
    <dgm:pt modelId="{B3A03D5F-E2E5-44F7-9222-54AD284C0668}" type="sibTrans" cxnId="{A51F7BED-A2F3-41D1-A43C-67B7E62365BE}">
      <dgm:prSet/>
      <dgm:spPr/>
      <dgm:t>
        <a:bodyPr/>
        <a:lstStyle/>
        <a:p>
          <a:endParaRPr lang="ru-RU"/>
        </a:p>
      </dgm:t>
    </dgm:pt>
    <dgm:pt modelId="{210923F7-B6FB-44AD-A4E3-B449CC350776}" type="pres">
      <dgm:prSet presAssocID="{5E4E2CD8-4069-4724-BD4A-02E06ECB4A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9A75F1-02B9-4EEB-BC17-5C155B4B9A63}" type="pres">
      <dgm:prSet presAssocID="{EF8D8981-982C-4C9F-A9A8-AB9D0BD87479}" presName="parentText" presStyleLbl="node1" presStyleIdx="0" presStyleCnt="2" custLinFactNeighborY="-10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B4431-0F50-4940-9630-A735D37C8DB6}" type="pres">
      <dgm:prSet presAssocID="{EF8D8981-982C-4C9F-A9A8-AB9D0BD8747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CD5D8-257A-4E48-9FFC-498F9378A080}" type="pres">
      <dgm:prSet presAssocID="{AC6886B3-2D9C-4D13-A3A6-7621902ACB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7479E-DAAB-457E-9CCF-B6DE4502BE07}" type="pres">
      <dgm:prSet presAssocID="{AC6886B3-2D9C-4D13-A3A6-7621902ACB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08512-6BF8-4B34-AE59-6299557F8529}" srcId="{EF8D8981-982C-4C9F-A9A8-AB9D0BD87479}" destId="{3EA29470-FA44-4FE3-A5AB-B4298F4BEC12}" srcOrd="0" destOrd="0" parTransId="{772BF125-113B-4078-BBBD-F8F67931950D}" sibTransId="{9F97FD59-F703-4E7A-985F-C6329FD3680F}"/>
    <dgm:cxn modelId="{DC77D909-642D-486C-B363-78BA26A44453}" srcId="{5E4E2CD8-4069-4724-BD4A-02E06ECB4AD1}" destId="{AC6886B3-2D9C-4D13-A3A6-7621902ACBAA}" srcOrd="1" destOrd="0" parTransId="{21917D46-DD7B-4219-A3E9-75796E21FC4D}" sibTransId="{EF0DCF6E-92FA-482A-ACF9-6C8138D460A6}"/>
    <dgm:cxn modelId="{0C84C031-5E2F-4E2C-99B0-21DA5E706E0F}" type="presOf" srcId="{5E4E2CD8-4069-4724-BD4A-02E06ECB4AD1}" destId="{210923F7-B6FB-44AD-A4E3-B449CC350776}" srcOrd="0" destOrd="0" presId="urn:microsoft.com/office/officeart/2005/8/layout/vList2"/>
    <dgm:cxn modelId="{77091A0A-E47A-4EB0-9855-A741648B1F52}" type="presOf" srcId="{0507C911-71F4-45B7-ACFD-0142C44FD7D3}" destId="{46A7479E-DAAB-457E-9CCF-B6DE4502BE07}" srcOrd="0" destOrd="0" presId="urn:microsoft.com/office/officeart/2005/8/layout/vList2"/>
    <dgm:cxn modelId="{DEF596E1-F6BB-42C4-8125-62EA16CA1785}" type="presOf" srcId="{3EA29470-FA44-4FE3-A5AB-B4298F4BEC12}" destId="{264B4431-0F50-4940-9630-A735D37C8DB6}" srcOrd="0" destOrd="0" presId="urn:microsoft.com/office/officeart/2005/8/layout/vList2"/>
    <dgm:cxn modelId="{491B0A0C-B046-46A8-B031-21AB8609C3BC}" type="presOf" srcId="{AC6886B3-2D9C-4D13-A3A6-7621902ACBAA}" destId="{297CD5D8-257A-4E48-9FFC-498F9378A080}" srcOrd="0" destOrd="0" presId="urn:microsoft.com/office/officeart/2005/8/layout/vList2"/>
    <dgm:cxn modelId="{B857F9EF-D62F-440C-B889-6B9EC0E82A8A}" type="presOf" srcId="{EF8D8981-982C-4C9F-A9A8-AB9D0BD87479}" destId="{1C9A75F1-02B9-4EEB-BC17-5C155B4B9A63}" srcOrd="0" destOrd="0" presId="urn:microsoft.com/office/officeart/2005/8/layout/vList2"/>
    <dgm:cxn modelId="{6346B70F-5D2B-40D5-8FEC-06D4958D4BB8}" srcId="{5E4E2CD8-4069-4724-BD4A-02E06ECB4AD1}" destId="{EF8D8981-982C-4C9F-A9A8-AB9D0BD87479}" srcOrd="0" destOrd="0" parTransId="{F501B7E3-6F3A-49CA-B2CB-A783E33B8B1F}" sibTransId="{EE46BBD3-C0DC-4CA6-B783-B2C9D13CCF6B}"/>
    <dgm:cxn modelId="{A51F7BED-A2F3-41D1-A43C-67B7E62365BE}" srcId="{AC6886B3-2D9C-4D13-A3A6-7621902ACBAA}" destId="{0507C911-71F4-45B7-ACFD-0142C44FD7D3}" srcOrd="0" destOrd="0" parTransId="{8F378D69-6740-414B-969D-C4AD04D77AA2}" sibTransId="{B3A03D5F-E2E5-44F7-9222-54AD284C0668}"/>
    <dgm:cxn modelId="{C956D8A8-8A7E-4065-8F9A-35168CFAFBF9}" type="presParOf" srcId="{210923F7-B6FB-44AD-A4E3-B449CC350776}" destId="{1C9A75F1-02B9-4EEB-BC17-5C155B4B9A63}" srcOrd="0" destOrd="0" presId="urn:microsoft.com/office/officeart/2005/8/layout/vList2"/>
    <dgm:cxn modelId="{915A1A03-08D4-49DB-AFD9-B012456588C5}" type="presParOf" srcId="{210923F7-B6FB-44AD-A4E3-B449CC350776}" destId="{264B4431-0F50-4940-9630-A735D37C8DB6}" srcOrd="1" destOrd="0" presId="urn:microsoft.com/office/officeart/2005/8/layout/vList2"/>
    <dgm:cxn modelId="{D3E7E14C-0012-4DFC-9834-9A2BA22A04BD}" type="presParOf" srcId="{210923F7-B6FB-44AD-A4E3-B449CC350776}" destId="{297CD5D8-257A-4E48-9FFC-498F9378A080}" srcOrd="2" destOrd="0" presId="urn:microsoft.com/office/officeart/2005/8/layout/vList2"/>
    <dgm:cxn modelId="{B43AC4E2-7F34-413E-A04A-37B0E1C36DBC}" type="presParOf" srcId="{210923F7-B6FB-44AD-A4E3-B449CC350776}" destId="{46A7479E-DAAB-457E-9CCF-B6DE4502BE0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0B4EF-38AA-4CAA-A80F-8755DFDAE35C}">
      <dsp:nvSpPr>
        <dsp:cNvPr id="0" name=""/>
        <dsp:cNvSpPr/>
      </dsp:nvSpPr>
      <dsp:spPr>
        <a:xfrm rot="4396374">
          <a:off x="1676464" y="1117664"/>
          <a:ext cx="4848602" cy="338129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A36EF3-4A61-4A34-A2F0-6F82DFCF4CE7}">
      <dsp:nvSpPr>
        <dsp:cNvPr id="0" name=""/>
        <dsp:cNvSpPr/>
      </dsp:nvSpPr>
      <dsp:spPr>
        <a:xfrm>
          <a:off x="3329042" y="1451335"/>
          <a:ext cx="122442" cy="1224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760B84-F563-448E-B808-29DF558851A5}">
      <dsp:nvSpPr>
        <dsp:cNvPr id="0" name=""/>
        <dsp:cNvSpPr/>
      </dsp:nvSpPr>
      <dsp:spPr>
        <a:xfrm>
          <a:off x="3915979" y="1861910"/>
          <a:ext cx="122442" cy="1224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3A3A62-5535-4CC6-8A7A-89C827583180}">
      <dsp:nvSpPr>
        <dsp:cNvPr id="0" name=""/>
        <dsp:cNvSpPr/>
      </dsp:nvSpPr>
      <dsp:spPr>
        <a:xfrm>
          <a:off x="4410242" y="2340447"/>
          <a:ext cx="122442" cy="1224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DCA208-AC65-4656-8AF8-04E687FA06A3}">
      <dsp:nvSpPr>
        <dsp:cNvPr id="0" name=""/>
        <dsp:cNvSpPr/>
      </dsp:nvSpPr>
      <dsp:spPr>
        <a:xfrm>
          <a:off x="2400435" y="504053"/>
          <a:ext cx="2285965" cy="39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разработки планов развития 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0435" y="504053"/>
        <a:ext cx="2285965" cy="397486"/>
      </dsp:txXfrm>
    </dsp:sp>
    <dsp:sp modelId="{AE37EC75-38B3-46F2-AF7F-18BD0A234D49}">
      <dsp:nvSpPr>
        <dsp:cNvPr id="0" name=""/>
        <dsp:cNvSpPr/>
      </dsp:nvSpPr>
      <dsp:spPr>
        <a:xfrm>
          <a:off x="4069874" y="1296918"/>
          <a:ext cx="3459840" cy="431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Санитарных требований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9874" y="1296918"/>
        <a:ext cx="3459840" cy="431275"/>
      </dsp:txXfrm>
    </dsp:sp>
    <dsp:sp modelId="{51F464F7-2966-4431-86F7-40EF77B84C5F}">
      <dsp:nvSpPr>
        <dsp:cNvPr id="0" name=""/>
        <dsp:cNvSpPr/>
      </dsp:nvSpPr>
      <dsp:spPr>
        <a:xfrm>
          <a:off x="1248304" y="1512165"/>
          <a:ext cx="2038834" cy="89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бухгалтерском учете и финансовой отчетности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8304" y="1512165"/>
        <a:ext cx="2038834" cy="898659"/>
      </dsp:txXfrm>
    </dsp:sp>
    <dsp:sp modelId="{51E8471C-5FF4-4BED-8710-0204608A1327}">
      <dsp:nvSpPr>
        <dsp:cNvPr id="0" name=""/>
        <dsp:cNvSpPr/>
      </dsp:nvSpPr>
      <dsp:spPr>
        <a:xfrm>
          <a:off x="4837779" y="2869533"/>
          <a:ext cx="122442" cy="1224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85CE5D4-DAEF-4589-9C4B-666C31191A4F}">
      <dsp:nvSpPr>
        <dsp:cNvPr id="0" name=""/>
        <dsp:cNvSpPr/>
      </dsp:nvSpPr>
      <dsp:spPr>
        <a:xfrm>
          <a:off x="5120183" y="1952338"/>
          <a:ext cx="2409531" cy="89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государственных закупках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0183" y="1952338"/>
        <a:ext cx="2409531" cy="898659"/>
      </dsp:txXfrm>
    </dsp:sp>
    <dsp:sp modelId="{8D88485C-02B0-4380-AE0B-B275E030D7E7}">
      <dsp:nvSpPr>
        <dsp:cNvPr id="0" name=""/>
        <dsp:cNvSpPr/>
      </dsp:nvSpPr>
      <dsp:spPr>
        <a:xfrm>
          <a:off x="4848709" y="2664292"/>
          <a:ext cx="3089143" cy="89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организации питания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8709" y="2664292"/>
        <a:ext cx="3089143" cy="898659"/>
      </dsp:txXfrm>
    </dsp:sp>
    <dsp:sp modelId="{1D346E62-DA50-4B46-97F8-F238F7690252}">
      <dsp:nvSpPr>
        <dsp:cNvPr id="0" name=""/>
        <dsp:cNvSpPr/>
      </dsp:nvSpPr>
      <dsp:spPr>
        <a:xfrm>
          <a:off x="5182528" y="3409290"/>
          <a:ext cx="122442" cy="12244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DF0812A-981B-4C6E-B133-4093634E022D}">
      <dsp:nvSpPr>
        <dsp:cNvPr id="0" name=""/>
        <dsp:cNvSpPr/>
      </dsp:nvSpPr>
      <dsp:spPr>
        <a:xfrm>
          <a:off x="2472436" y="2520278"/>
          <a:ext cx="1791703" cy="89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проведении капитального и текущих ремонтов 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2436" y="2520278"/>
        <a:ext cx="1791703" cy="898659"/>
      </dsp:txXfrm>
    </dsp:sp>
    <dsp:sp modelId="{026B5ACD-1C50-415C-99F1-F3F01A84BFBD}">
      <dsp:nvSpPr>
        <dsp:cNvPr id="0" name=""/>
        <dsp:cNvSpPr/>
      </dsp:nvSpPr>
      <dsp:spPr>
        <a:xfrm>
          <a:off x="1536314" y="3888429"/>
          <a:ext cx="3089143" cy="898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 предоставления социальной помощи гражданам, которым оказывается социальная помощь</a:t>
          </a:r>
          <a:endParaRPr lang="ru-RU" sz="16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6314" y="3888429"/>
        <a:ext cx="3089143" cy="898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A75F1-02B9-4EEB-BC17-5C155B4B9A63}">
      <dsp:nvSpPr>
        <dsp:cNvPr id="0" name=""/>
        <dsp:cNvSpPr/>
      </dsp:nvSpPr>
      <dsp:spPr>
        <a:xfrm>
          <a:off x="0" y="0"/>
          <a:ext cx="2088232" cy="60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Подлежит возмещению</a:t>
          </a:r>
          <a:endParaRPr lang="ru-RU" sz="1400" kern="1200" dirty="0"/>
        </a:p>
      </dsp:txBody>
      <dsp:txXfrm>
        <a:off x="29528" y="29528"/>
        <a:ext cx="2029176" cy="545834"/>
      </dsp:txXfrm>
    </dsp:sp>
    <dsp:sp modelId="{264B4431-0F50-4940-9630-A735D37C8DB6}">
      <dsp:nvSpPr>
        <dsp:cNvPr id="0" name=""/>
        <dsp:cNvSpPr/>
      </dsp:nvSpPr>
      <dsp:spPr>
        <a:xfrm>
          <a:off x="0" y="607787"/>
          <a:ext cx="2088232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0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1,1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07787"/>
        <a:ext cx="2088232" cy="364320"/>
      </dsp:txXfrm>
    </dsp:sp>
    <dsp:sp modelId="{297CD5D8-257A-4E48-9FFC-498F9378A080}">
      <dsp:nvSpPr>
        <dsp:cNvPr id="0" name=""/>
        <dsp:cNvSpPr/>
      </dsp:nvSpPr>
      <dsp:spPr>
        <a:xfrm>
          <a:off x="0" y="972108"/>
          <a:ext cx="2088232" cy="604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Подлежит восстановлению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28" y="1001636"/>
        <a:ext cx="2029176" cy="545834"/>
      </dsp:txXfrm>
    </dsp:sp>
    <dsp:sp modelId="{46A7479E-DAAB-457E-9CCF-B6DE4502BE07}">
      <dsp:nvSpPr>
        <dsp:cNvPr id="0" name=""/>
        <dsp:cNvSpPr/>
      </dsp:nvSpPr>
      <dsp:spPr>
        <a:xfrm>
          <a:off x="0" y="1576998"/>
          <a:ext cx="2088232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0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1 189, 2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76998"/>
        <a:ext cx="2088232" cy="36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C634-1D5C-4686-A882-7F5C12F57FE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25D47-DC90-4571-A898-B4AB93C1D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1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678768" cy="2906765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аудиторского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 и финансовый контроль использования бюджетных средств и активов государства организациями дошкольного, среднего и технического образования города Астаны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55898611"/>
              </p:ext>
            </p:extLst>
          </p:nvPr>
        </p:nvGraphicFramePr>
        <p:xfrm>
          <a:off x="11336" y="980728"/>
          <a:ext cx="88811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2650" y="260647"/>
            <a:ext cx="7162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повторяющиеся нарушения законодательства РК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подведомственных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98083291"/>
              </p:ext>
            </p:extLst>
          </p:nvPr>
        </p:nvGraphicFramePr>
        <p:xfrm>
          <a:off x="680608" y="1772816"/>
          <a:ext cx="79928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7704" y="655821"/>
            <a:ext cx="5538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средств, охваченных аудитом, к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выявленных нарушений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тенге)</a:t>
            </a:r>
          </a:p>
        </p:txBody>
      </p:sp>
    </p:spTree>
    <p:extLst>
      <p:ext uri="{BB962C8B-B14F-4D97-AF65-F5344CB8AC3E}">
        <p14:creationId xmlns:p14="http://schemas.microsoft.com/office/powerpoint/2010/main" val="6767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47827070"/>
              </p:ext>
            </p:extLst>
          </p:nvPr>
        </p:nvGraphicFramePr>
        <p:xfrm>
          <a:off x="755576" y="980728"/>
          <a:ext cx="78488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4114" y="335340"/>
            <a:ext cx="6083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всего установленных нарушении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тенге)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27579158"/>
              </p:ext>
            </p:extLst>
          </p:nvPr>
        </p:nvGraphicFramePr>
        <p:xfrm>
          <a:off x="1115616" y="3789040"/>
          <a:ext cx="208823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2051720" y="3501008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500306"/>
            <a:ext cx="8534400" cy="12858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493</TotalTime>
  <Words>82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                             Итоги аудиторского мероприятия  Государственный аудит и финансовый контроль использования бюджетных средств и активов государства организациями дошкольного, среднего и технического образования города Астаны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аудиторского мероприятия «Государственный аудит и финансовый контроль эффективности налогового администрирования в городе Астане»</dc:title>
  <dc:creator>Пользователь</dc:creator>
  <cp:lastModifiedBy>Шахимов А. М.</cp:lastModifiedBy>
  <cp:revision>55</cp:revision>
  <cp:lastPrinted>2017-06-30T08:39:40Z</cp:lastPrinted>
  <dcterms:created xsi:type="dcterms:W3CDTF">2016-05-26T03:15:01Z</dcterms:created>
  <dcterms:modified xsi:type="dcterms:W3CDTF">2017-08-23T05:27:54Z</dcterms:modified>
</cp:coreProperties>
</file>